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811.xml" ContentType="application/vnd.openxmlformats-officedocument.customXmlProperties+xml"/>
  <Override PartName="/customXml/itemProps812.xml" ContentType="application/vnd.openxmlformats-officedocument.customXmlProperties+xml"/>
  <Override PartName="/customXml/itemProps813.xml" ContentType="application/vnd.openxmlformats-officedocument.customXmlProperties+xml"/>
  <Override PartName="/customXml/itemProps814.xml" ContentType="application/vnd.openxmlformats-officedocument.customXmlProperties+xml"/>
  <Override PartName="/customXml/itemProps815.xml" ContentType="application/vnd.openxmlformats-officedocument.customXmlProperties+xml"/>
  <Override PartName="/customXml/itemProps816.xml" ContentType="application/vnd.openxmlformats-officedocument.customXmlProperties+xml"/>
  <Override PartName="/customXml/itemProps817.xml" ContentType="application/vnd.openxmlformats-officedocument.customXmlProperties+xml"/>
  <Override PartName="/customXml/itemProps818.xml" ContentType="application/vnd.openxmlformats-officedocument.customXmlProperties+xml"/>
  <Override PartName="/customXml/itemProps819.xml" ContentType="application/vnd.openxmlformats-officedocument.customXmlProperties+xml"/>
  <Override PartName="/customXml/itemProps820.xml" ContentType="application/vnd.openxmlformats-officedocument.customXmlProperties+xml"/>
  <Override PartName="/customXml/itemProps821.xml" ContentType="application/vnd.openxmlformats-officedocument.customXmlProperties+xml"/>
  <Override PartName="/customXml/itemProps822.xml" ContentType="application/vnd.openxmlformats-officedocument.customXmlProperties+xml"/>
  <Override PartName="/customXml/itemProps823.xml" ContentType="application/vnd.openxmlformats-officedocument.customXmlProperties+xml"/>
  <Override PartName="/customXml/itemProps824.xml" ContentType="application/vnd.openxmlformats-officedocument.customXmlProperties+xml"/>
  <Override PartName="/customXml/itemProps825.xml" ContentType="application/vnd.openxmlformats-officedocument.customXmlProperties+xml"/>
  <Override PartName="/customXml/itemProps826.xml" ContentType="application/vnd.openxmlformats-officedocument.customXmlProperties+xml"/>
  <Override PartName="/customXml/itemProps82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2.xml" ContentType="application/vnd.openxmlformats-officedocument.presentationml.tags+xml"/>
  <Override PartName="/ppt/tags/tag828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10"/>
  </p:notesMasterIdLst>
  <p:sldIdLst>
    <p:sldId id="258" r:id="rId9"/>
    <p:sldId id="319" r:id="rId11"/>
    <p:sldId id="267" r:id="rId12"/>
    <p:sldId id="280" r:id="rId13"/>
    <p:sldId id="283" r:id="rId14"/>
    <p:sldId id="278" r:id="rId15"/>
    <p:sldId id="272" r:id="rId16"/>
    <p:sldId id="277" r:id="rId17"/>
    <p:sldId id="285" r:id="rId18"/>
    <p:sldId id="286" r:id="rId19"/>
    <p:sldId id="317" r:id="rId20"/>
    <p:sldId id="318" r:id="rId21"/>
    <p:sldId id="262" r:id="rId22"/>
    <p:sldId id="266" r:id="rId23"/>
    <p:sldId id="264" r:id="rId24"/>
    <p:sldId id="294" r:id="rId25"/>
    <p:sldId id="310" r:id="rId26"/>
    <p:sldId id="309" r:id="rId27"/>
    <p:sldId id="295" r:id="rId28"/>
    <p:sldId id="298" r:id="rId29"/>
    <p:sldId id="297" r:id="rId30"/>
    <p:sldId id="320" r:id="rId31"/>
    <p:sldId id="321" r:id="rId32"/>
    <p:sldId id="300" r:id="rId33"/>
    <p:sldId id="322" r:id="rId34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A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6" Type="http://schemas.openxmlformats.org/officeDocument/2006/relationships/tags" Target="tags/tag828.xml"/><Relationship Id="rId55" Type="http://schemas.openxmlformats.org/officeDocument/2006/relationships/customXml" Target="../customXml/item17.xml"/><Relationship Id="rId54" Type="http://schemas.openxmlformats.org/officeDocument/2006/relationships/customXml" Target="../customXml/item16.xml"/><Relationship Id="rId53" Type="http://schemas.openxmlformats.org/officeDocument/2006/relationships/customXml" Target="../customXml/item15.xml"/><Relationship Id="rId52" Type="http://schemas.openxmlformats.org/officeDocument/2006/relationships/customXml" Target="../customXml/item14.xml"/><Relationship Id="rId51" Type="http://schemas.openxmlformats.org/officeDocument/2006/relationships/customXml" Target="../customXml/item13.xml"/><Relationship Id="rId50" Type="http://schemas.openxmlformats.org/officeDocument/2006/relationships/customXml" Target="../customXml/item12.xml"/><Relationship Id="rId5" Type="http://schemas.openxmlformats.org/officeDocument/2006/relationships/slideMaster" Target="slideMasters/slideMaster4.xml"/><Relationship Id="rId49" Type="http://schemas.openxmlformats.org/officeDocument/2006/relationships/customXml" Target="../customXml/item11.xml"/><Relationship Id="rId48" Type="http://schemas.openxmlformats.org/officeDocument/2006/relationships/customXml" Target="../customXml/item10.xml"/><Relationship Id="rId47" Type="http://schemas.openxmlformats.org/officeDocument/2006/relationships/customXml" Target="../customXml/item9.xml"/><Relationship Id="rId46" Type="http://schemas.openxmlformats.org/officeDocument/2006/relationships/customXml" Target="../customXml/item8.xml"/><Relationship Id="rId45" Type="http://schemas.openxmlformats.org/officeDocument/2006/relationships/customXml" Target="../customXml/item7.xml"/><Relationship Id="rId44" Type="http://schemas.openxmlformats.org/officeDocument/2006/relationships/customXml" Target="../customXml/item6.xml"/><Relationship Id="rId43" Type="http://schemas.openxmlformats.org/officeDocument/2006/relationships/customXml" Target="../customXml/item5.xml"/><Relationship Id="rId42" Type="http://schemas.openxmlformats.org/officeDocument/2006/relationships/customXml" Target="../customXml/item4.xml"/><Relationship Id="rId41" Type="http://schemas.openxmlformats.org/officeDocument/2006/relationships/customXml" Target="../customXml/item3.xml"/><Relationship Id="rId40" Type="http://schemas.openxmlformats.org/officeDocument/2006/relationships/customXml" Target="../customXml/item2.xml"/><Relationship Id="rId4" Type="http://schemas.openxmlformats.org/officeDocument/2006/relationships/slideMaster" Target="slideMasters/slideMaster3.xml"/><Relationship Id="rId39" Type="http://schemas.openxmlformats.org/officeDocument/2006/relationships/customXml" Target="../customXml/item1.xml"/><Relationship Id="rId38" Type="http://schemas.openxmlformats.org/officeDocument/2006/relationships/customXmlProps" Target="../customXml/itemProps81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image" Target="../media/image5.png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image" Target="../media/image4.png"/><Relationship Id="rId2" Type="http://schemas.openxmlformats.org/officeDocument/2006/relationships/tags" Target="../tags/tag75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1.png"/><Relationship Id="rId2" Type="http://schemas.openxmlformats.org/officeDocument/2006/relationships/tags" Target="../tags/tag82.xml"/><Relationship Id="rId17" Type="http://schemas.openxmlformats.org/officeDocument/2006/relationships/tags" Target="../tags/tag94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tags" Target="../tags/tag91.xml"/><Relationship Id="rId13" Type="http://schemas.openxmlformats.org/officeDocument/2006/relationships/tags" Target="../tags/tag90.xml"/><Relationship Id="rId12" Type="http://schemas.openxmlformats.org/officeDocument/2006/relationships/tags" Target="../tags/tag89.xml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106.xml"/><Relationship Id="rId5" Type="http://schemas.openxmlformats.org/officeDocument/2006/relationships/tags" Target="../tags/tag105.xml"/><Relationship Id="rId4" Type="http://schemas.openxmlformats.org/officeDocument/2006/relationships/tags" Target="../tags/tag104.xml"/><Relationship Id="rId3" Type="http://schemas.openxmlformats.org/officeDocument/2006/relationships/image" Target="../media/image1.png"/><Relationship Id="rId2" Type="http://schemas.openxmlformats.org/officeDocument/2006/relationships/tags" Target="../tags/tag103.xml"/><Relationship Id="rId18" Type="http://schemas.openxmlformats.org/officeDocument/2006/relationships/tags" Target="../tags/tag116.xml"/><Relationship Id="rId17" Type="http://schemas.openxmlformats.org/officeDocument/2006/relationships/tags" Target="../tags/tag115.xml"/><Relationship Id="rId16" Type="http://schemas.openxmlformats.org/officeDocument/2006/relationships/tags" Target="../tags/tag11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image" Target="../media/image5.png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image" Target="../media/image4.png"/><Relationship Id="rId2" Type="http://schemas.openxmlformats.org/officeDocument/2006/relationships/tags" Target="../tags/tag117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image" Target="../media/image7.png"/><Relationship Id="rId4" Type="http://schemas.openxmlformats.org/officeDocument/2006/relationships/tags" Target="../tags/tag125.xml"/><Relationship Id="rId3" Type="http://schemas.openxmlformats.org/officeDocument/2006/relationships/image" Target="../media/image6.png"/><Relationship Id="rId2" Type="http://schemas.openxmlformats.org/officeDocument/2006/relationships/tags" Target="../tags/tag12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38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image" Target="../media/image8.png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2" Type="http://schemas.openxmlformats.org/officeDocument/2006/relationships/tags" Target="../tags/tag141.xml"/><Relationship Id="rId11" Type="http://schemas.openxmlformats.org/officeDocument/2006/relationships/tags" Target="../tags/tag140.xml"/><Relationship Id="rId10" Type="http://schemas.openxmlformats.org/officeDocument/2006/relationships/tags" Target="../tags/tag13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image" Target="../media/image5.png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4.png"/><Relationship Id="rId2" Type="http://schemas.openxmlformats.org/officeDocument/2006/relationships/tags" Target="../tags/tag142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56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image" Target="../media/image4.png"/><Relationship Id="rId2" Type="http://schemas.openxmlformats.org/officeDocument/2006/relationships/tags" Target="../tags/tag150.xml"/><Relationship Id="rId13" Type="http://schemas.openxmlformats.org/officeDocument/2006/relationships/tags" Target="../tags/tag159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image" Target="../media/image5.png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image" Target="../media/image4.png"/><Relationship Id="rId2" Type="http://schemas.openxmlformats.org/officeDocument/2006/relationships/tags" Target="../tags/tag16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4.png"/><Relationship Id="rId4" Type="http://schemas.openxmlformats.org/officeDocument/2006/relationships/tags" Target="../tags/tag167.xml"/><Relationship Id="rId3" Type="http://schemas.openxmlformats.org/officeDocument/2006/relationships/image" Target="../media/image5.png"/><Relationship Id="rId2" Type="http://schemas.openxmlformats.org/officeDocument/2006/relationships/tags" Target="../tags/tag166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image" Target="../media/image5.pn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4.png"/><Relationship Id="rId2" Type="http://schemas.openxmlformats.org/officeDocument/2006/relationships/tags" Target="../tags/tag15.xml"/><Relationship Id="rId10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image" Target="../media/image5.png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image" Target="../media/image4.png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tags" Target="../tags/tag181.xml"/><Relationship Id="rId7" Type="http://schemas.openxmlformats.org/officeDocument/2006/relationships/image" Target="../media/image5.png"/><Relationship Id="rId6" Type="http://schemas.openxmlformats.org/officeDocument/2006/relationships/tags" Target="../tags/tag180.xml"/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image" Target="../media/image4.png"/><Relationship Id="rId2" Type="http://schemas.openxmlformats.org/officeDocument/2006/relationships/tags" Target="../tags/tag177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88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image" Target="../media/image1.png"/><Relationship Id="rId2" Type="http://schemas.openxmlformats.org/officeDocument/2006/relationships/tags" Target="../tags/tag184.xml"/><Relationship Id="rId17" Type="http://schemas.openxmlformats.org/officeDocument/2006/relationships/tags" Target="../tags/tag196.xml"/><Relationship Id="rId16" Type="http://schemas.openxmlformats.org/officeDocument/2006/relationships/tags" Target="../tags/tag195.xml"/><Relationship Id="rId15" Type="http://schemas.openxmlformats.org/officeDocument/2006/relationships/tags" Target="../tags/tag194.xml"/><Relationship Id="rId14" Type="http://schemas.openxmlformats.org/officeDocument/2006/relationships/tags" Target="../tags/tag193.xml"/><Relationship Id="rId13" Type="http://schemas.openxmlformats.org/officeDocument/2006/relationships/tags" Target="../tags/tag192.xml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209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image" Target="../media/image1.png"/><Relationship Id="rId2" Type="http://schemas.openxmlformats.org/officeDocument/2006/relationships/tags" Target="../tags/tag205.xml"/><Relationship Id="rId18" Type="http://schemas.openxmlformats.org/officeDocument/2006/relationships/tags" Target="../tags/tag218.xml"/><Relationship Id="rId17" Type="http://schemas.openxmlformats.org/officeDocument/2006/relationships/tags" Target="../tags/tag217.xml"/><Relationship Id="rId16" Type="http://schemas.openxmlformats.org/officeDocument/2006/relationships/tags" Target="../tags/tag216.xml"/><Relationship Id="rId15" Type="http://schemas.openxmlformats.org/officeDocument/2006/relationships/tags" Target="../tags/tag215.xml"/><Relationship Id="rId14" Type="http://schemas.openxmlformats.org/officeDocument/2006/relationships/tags" Target="../tags/tag214.xml"/><Relationship Id="rId13" Type="http://schemas.openxmlformats.org/officeDocument/2006/relationships/tags" Target="../tags/tag213.xml"/><Relationship Id="rId12" Type="http://schemas.openxmlformats.org/officeDocument/2006/relationships/tags" Target="../tags/tag212.xml"/><Relationship Id="rId11" Type="http://schemas.openxmlformats.org/officeDocument/2006/relationships/tags" Target="../tags/tag211.xml"/><Relationship Id="rId10" Type="http://schemas.openxmlformats.org/officeDocument/2006/relationships/tags" Target="../tags/tag210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image" Target="../media/image5.png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image" Target="../media/image4.png"/><Relationship Id="rId2" Type="http://schemas.openxmlformats.org/officeDocument/2006/relationships/tags" Target="../tags/tag219.xml"/><Relationship Id="rId10" Type="http://schemas.openxmlformats.org/officeDocument/2006/relationships/tags" Target="../tags/tag225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image" Target="../media/image7.png"/><Relationship Id="rId4" Type="http://schemas.openxmlformats.org/officeDocument/2006/relationships/tags" Target="../tags/tag227.xml"/><Relationship Id="rId3" Type="http://schemas.openxmlformats.org/officeDocument/2006/relationships/image" Target="../media/image6.png"/><Relationship Id="rId2" Type="http://schemas.openxmlformats.org/officeDocument/2006/relationships/tags" Target="../tags/tag22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image" Target="../media/image8.png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image" Target="../media/image5.png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image" Target="../media/image4.png"/><Relationship Id="rId2" Type="http://schemas.openxmlformats.org/officeDocument/2006/relationships/tags" Target="../tags/tag244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258.xml"/><Relationship Id="rId8" Type="http://schemas.openxmlformats.org/officeDocument/2006/relationships/tags" Target="../tags/tag257.xml"/><Relationship Id="rId7" Type="http://schemas.openxmlformats.org/officeDocument/2006/relationships/tags" Target="../tags/tag256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image" Target="../media/image4.png"/><Relationship Id="rId2" Type="http://schemas.openxmlformats.org/officeDocument/2006/relationships/tags" Target="../tags/tag252.xml"/><Relationship Id="rId13" Type="http://schemas.openxmlformats.org/officeDocument/2006/relationships/tags" Target="../tags/tag261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image" Target="../media/image5.png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image" Target="../media/image4.png"/><Relationship Id="rId2" Type="http://schemas.openxmlformats.org/officeDocument/2006/relationships/tags" Target="../tags/tag262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image" Target="../media/image7.png"/><Relationship Id="rId4" Type="http://schemas.openxmlformats.org/officeDocument/2006/relationships/tags" Target="../tags/tag23.xml"/><Relationship Id="rId3" Type="http://schemas.openxmlformats.org/officeDocument/2006/relationships/image" Target="../media/image6.png"/><Relationship Id="rId2" Type="http://schemas.openxmlformats.org/officeDocument/2006/relationships/tags" Target="../tags/tag22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tags" Target="../tags/tag270.xml"/><Relationship Id="rId5" Type="http://schemas.openxmlformats.org/officeDocument/2006/relationships/image" Target="../media/image4.png"/><Relationship Id="rId4" Type="http://schemas.openxmlformats.org/officeDocument/2006/relationships/tags" Target="../tags/tag269.xml"/><Relationship Id="rId3" Type="http://schemas.openxmlformats.org/officeDocument/2006/relationships/image" Target="../media/image5.png"/><Relationship Id="rId2" Type="http://schemas.openxmlformats.org/officeDocument/2006/relationships/tags" Target="../tags/tag268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image" Target="../media/image5.png"/><Relationship Id="rId5" Type="http://schemas.openxmlformats.org/officeDocument/2006/relationships/tags" Target="../tags/tag275.xml"/><Relationship Id="rId4" Type="http://schemas.openxmlformats.org/officeDocument/2006/relationships/tags" Target="../tags/tag274.xml"/><Relationship Id="rId3" Type="http://schemas.openxmlformats.org/officeDocument/2006/relationships/image" Target="../media/image4.png"/><Relationship Id="rId2" Type="http://schemas.openxmlformats.org/officeDocument/2006/relationships/tags" Target="../tags/tag27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image" Target="../media/image5.png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image" Target="../media/image4.png"/><Relationship Id="rId2" Type="http://schemas.openxmlformats.org/officeDocument/2006/relationships/tags" Target="../tags/tag279.xml"/><Relationship Id="rId10" Type="http://schemas.openxmlformats.org/officeDocument/2006/relationships/tags" Target="../tags/tag285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image" Target="../media/image1.png"/><Relationship Id="rId2" Type="http://schemas.openxmlformats.org/officeDocument/2006/relationships/tags" Target="../tags/tag286.xml"/><Relationship Id="rId17" Type="http://schemas.openxmlformats.org/officeDocument/2006/relationships/tags" Target="../tags/tag298.xml"/><Relationship Id="rId16" Type="http://schemas.openxmlformats.org/officeDocument/2006/relationships/tags" Target="../tags/tag297.xml"/><Relationship Id="rId15" Type="http://schemas.openxmlformats.org/officeDocument/2006/relationships/tags" Target="../tags/tag296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11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310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3" Type="http://schemas.openxmlformats.org/officeDocument/2006/relationships/image" Target="../media/image1.png"/><Relationship Id="rId2" Type="http://schemas.openxmlformats.org/officeDocument/2006/relationships/tags" Target="../tags/tag307.xml"/><Relationship Id="rId18" Type="http://schemas.openxmlformats.org/officeDocument/2006/relationships/tags" Target="../tags/tag320.xml"/><Relationship Id="rId17" Type="http://schemas.openxmlformats.org/officeDocument/2006/relationships/tags" Target="../tags/tag319.xml"/><Relationship Id="rId16" Type="http://schemas.openxmlformats.org/officeDocument/2006/relationships/tags" Target="../tags/tag318.xml"/><Relationship Id="rId15" Type="http://schemas.openxmlformats.org/officeDocument/2006/relationships/tags" Target="../tags/tag317.xml"/><Relationship Id="rId14" Type="http://schemas.openxmlformats.org/officeDocument/2006/relationships/tags" Target="../tags/tag316.xml"/><Relationship Id="rId13" Type="http://schemas.openxmlformats.org/officeDocument/2006/relationships/tags" Target="../tags/tag315.xml"/><Relationship Id="rId12" Type="http://schemas.openxmlformats.org/officeDocument/2006/relationships/tags" Target="../tags/tag314.xml"/><Relationship Id="rId11" Type="http://schemas.openxmlformats.org/officeDocument/2006/relationships/tags" Target="../tags/tag313.xml"/><Relationship Id="rId10" Type="http://schemas.openxmlformats.org/officeDocument/2006/relationships/tags" Target="../tags/tag312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26.xml"/><Relationship Id="rId8" Type="http://schemas.openxmlformats.org/officeDocument/2006/relationships/tags" Target="../tags/tag325.xml"/><Relationship Id="rId7" Type="http://schemas.openxmlformats.org/officeDocument/2006/relationships/image" Target="../media/image5.png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tags" Target="../tags/tag322.xml"/><Relationship Id="rId3" Type="http://schemas.openxmlformats.org/officeDocument/2006/relationships/image" Target="../media/image4.png"/><Relationship Id="rId2" Type="http://schemas.openxmlformats.org/officeDocument/2006/relationships/tags" Target="../tags/tag321.xml"/><Relationship Id="rId10" Type="http://schemas.openxmlformats.org/officeDocument/2006/relationships/tags" Target="../tags/tag327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tags" Target="../tags/tag331.xml"/><Relationship Id="rId6" Type="http://schemas.openxmlformats.org/officeDocument/2006/relationships/tags" Target="../tags/tag330.xml"/><Relationship Id="rId5" Type="http://schemas.openxmlformats.org/officeDocument/2006/relationships/image" Target="../media/image7.png"/><Relationship Id="rId4" Type="http://schemas.openxmlformats.org/officeDocument/2006/relationships/tags" Target="../tags/tag329.xml"/><Relationship Id="rId3" Type="http://schemas.openxmlformats.org/officeDocument/2006/relationships/image" Target="../media/image6.png"/><Relationship Id="rId2" Type="http://schemas.openxmlformats.org/officeDocument/2006/relationships/tags" Target="../tags/tag328.xml"/><Relationship Id="rId13" Type="http://schemas.openxmlformats.org/officeDocument/2006/relationships/tags" Target="../tags/tag337.xml"/><Relationship Id="rId12" Type="http://schemas.openxmlformats.org/officeDocument/2006/relationships/tags" Target="../tags/tag336.xml"/><Relationship Id="rId11" Type="http://schemas.openxmlformats.org/officeDocument/2006/relationships/tags" Target="../tags/tag335.xml"/><Relationship Id="rId10" Type="http://schemas.openxmlformats.org/officeDocument/2006/relationships/tags" Target="../tags/tag334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341.xml"/><Relationship Id="rId5" Type="http://schemas.openxmlformats.org/officeDocument/2006/relationships/tags" Target="../tags/tag340.xml"/><Relationship Id="rId4" Type="http://schemas.openxmlformats.org/officeDocument/2006/relationships/image" Target="../media/image8.png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2" Type="http://schemas.openxmlformats.org/officeDocument/2006/relationships/tags" Target="../tags/tag345.xml"/><Relationship Id="rId11" Type="http://schemas.openxmlformats.org/officeDocument/2006/relationships/tags" Target="../tags/tag344.xml"/><Relationship Id="rId10" Type="http://schemas.openxmlformats.org/officeDocument/2006/relationships/tags" Target="../tags/tag343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9" Type="http://schemas.openxmlformats.org/officeDocument/2006/relationships/tags" Target="../tags/tag351.xml"/><Relationship Id="rId8" Type="http://schemas.openxmlformats.org/officeDocument/2006/relationships/image" Target="../media/image5.png"/><Relationship Id="rId7" Type="http://schemas.openxmlformats.org/officeDocument/2006/relationships/tags" Target="../tags/tag350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4" Type="http://schemas.openxmlformats.org/officeDocument/2006/relationships/tags" Target="../tags/tag347.xml"/><Relationship Id="rId3" Type="http://schemas.openxmlformats.org/officeDocument/2006/relationships/image" Target="../media/image4.png"/><Relationship Id="rId2" Type="http://schemas.openxmlformats.org/officeDocument/2006/relationships/tags" Target="../tags/tag346.xml"/><Relationship Id="rId11" Type="http://schemas.openxmlformats.org/officeDocument/2006/relationships/tags" Target="../tags/tag353.xml"/><Relationship Id="rId10" Type="http://schemas.openxmlformats.org/officeDocument/2006/relationships/tags" Target="../tags/tag352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60.xml"/><Relationship Id="rId8" Type="http://schemas.openxmlformats.org/officeDocument/2006/relationships/tags" Target="../tags/tag359.xml"/><Relationship Id="rId7" Type="http://schemas.openxmlformats.org/officeDocument/2006/relationships/tags" Target="../tags/tag358.xml"/><Relationship Id="rId6" Type="http://schemas.openxmlformats.org/officeDocument/2006/relationships/tags" Target="../tags/tag357.xml"/><Relationship Id="rId5" Type="http://schemas.openxmlformats.org/officeDocument/2006/relationships/tags" Target="../tags/tag356.xml"/><Relationship Id="rId4" Type="http://schemas.openxmlformats.org/officeDocument/2006/relationships/tags" Target="../tags/tag355.xml"/><Relationship Id="rId3" Type="http://schemas.openxmlformats.org/officeDocument/2006/relationships/image" Target="../media/image4.png"/><Relationship Id="rId2" Type="http://schemas.openxmlformats.org/officeDocument/2006/relationships/tags" Target="../tags/tag354.xml"/><Relationship Id="rId13" Type="http://schemas.openxmlformats.org/officeDocument/2006/relationships/tags" Target="../tags/tag363.xml"/><Relationship Id="rId12" Type="http://schemas.openxmlformats.org/officeDocument/2006/relationships/tags" Target="../tags/tag362.xml"/><Relationship Id="rId11" Type="http://schemas.openxmlformats.org/officeDocument/2006/relationships/tags" Target="../tags/tag361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image" Target="../media/image8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369.xml"/><Relationship Id="rId8" Type="http://schemas.openxmlformats.org/officeDocument/2006/relationships/tags" Target="../tags/tag368.xml"/><Relationship Id="rId7" Type="http://schemas.openxmlformats.org/officeDocument/2006/relationships/tags" Target="../tags/tag367.xml"/><Relationship Id="rId6" Type="http://schemas.openxmlformats.org/officeDocument/2006/relationships/image" Target="../media/image5.png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image" Target="../media/image4.png"/><Relationship Id="rId2" Type="http://schemas.openxmlformats.org/officeDocument/2006/relationships/tags" Target="../tags/tag364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7" Type="http://schemas.openxmlformats.org/officeDocument/2006/relationships/tags" Target="../tags/tag373.xml"/><Relationship Id="rId6" Type="http://schemas.openxmlformats.org/officeDocument/2006/relationships/tags" Target="../tags/tag372.xml"/><Relationship Id="rId5" Type="http://schemas.openxmlformats.org/officeDocument/2006/relationships/image" Target="../media/image4.png"/><Relationship Id="rId4" Type="http://schemas.openxmlformats.org/officeDocument/2006/relationships/tags" Target="../tags/tag371.xml"/><Relationship Id="rId3" Type="http://schemas.openxmlformats.org/officeDocument/2006/relationships/image" Target="../media/image5.png"/><Relationship Id="rId2" Type="http://schemas.openxmlformats.org/officeDocument/2006/relationships/tags" Target="../tags/tag370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image" Target="../media/image5.png"/><Relationship Id="rId5" Type="http://schemas.openxmlformats.org/officeDocument/2006/relationships/tags" Target="../tags/tag377.xml"/><Relationship Id="rId4" Type="http://schemas.openxmlformats.org/officeDocument/2006/relationships/tags" Target="../tags/tag376.xml"/><Relationship Id="rId3" Type="http://schemas.openxmlformats.org/officeDocument/2006/relationships/image" Target="../media/image4.png"/><Relationship Id="rId2" Type="http://schemas.openxmlformats.org/officeDocument/2006/relationships/tags" Target="../tags/tag375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tags" Target="../tags/tag385.xml"/><Relationship Id="rId7" Type="http://schemas.openxmlformats.org/officeDocument/2006/relationships/image" Target="../media/image5.png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" Type="http://schemas.openxmlformats.org/officeDocument/2006/relationships/image" Target="../media/image4.png"/><Relationship Id="rId2" Type="http://schemas.openxmlformats.org/officeDocument/2006/relationships/tags" Target="../tags/tag381.xml"/><Relationship Id="rId10" Type="http://schemas.openxmlformats.org/officeDocument/2006/relationships/tags" Target="../tags/tag387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9" Type="http://schemas.openxmlformats.org/officeDocument/2006/relationships/tags" Target="../tags/tag392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image" Target="../media/image1.png"/><Relationship Id="rId2" Type="http://schemas.openxmlformats.org/officeDocument/2006/relationships/tags" Target="../tags/tag388.xml"/><Relationship Id="rId17" Type="http://schemas.openxmlformats.org/officeDocument/2006/relationships/tags" Target="../tags/tag400.xml"/><Relationship Id="rId16" Type="http://schemas.openxmlformats.org/officeDocument/2006/relationships/tags" Target="../tags/tag399.xml"/><Relationship Id="rId15" Type="http://schemas.openxmlformats.org/officeDocument/2006/relationships/tags" Target="../tags/tag398.xml"/><Relationship Id="rId14" Type="http://schemas.openxmlformats.org/officeDocument/2006/relationships/tags" Target="../tags/tag397.xml"/><Relationship Id="rId13" Type="http://schemas.openxmlformats.org/officeDocument/2006/relationships/tags" Target="../tags/tag396.xml"/><Relationship Id="rId12" Type="http://schemas.openxmlformats.org/officeDocument/2006/relationships/tags" Target="../tags/tag395.xml"/><Relationship Id="rId11" Type="http://schemas.openxmlformats.org/officeDocument/2006/relationships/tags" Target="../tags/tag394.xml"/><Relationship Id="rId10" Type="http://schemas.openxmlformats.org/officeDocument/2006/relationships/tags" Target="../tags/tag393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9" Type="http://schemas.openxmlformats.org/officeDocument/2006/relationships/tags" Target="../tags/tag413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412.xml"/><Relationship Id="rId5" Type="http://schemas.openxmlformats.org/officeDocument/2006/relationships/tags" Target="../tags/tag411.xml"/><Relationship Id="rId4" Type="http://schemas.openxmlformats.org/officeDocument/2006/relationships/tags" Target="../tags/tag410.xml"/><Relationship Id="rId3" Type="http://schemas.openxmlformats.org/officeDocument/2006/relationships/image" Target="../media/image1.png"/><Relationship Id="rId2" Type="http://schemas.openxmlformats.org/officeDocument/2006/relationships/tags" Target="../tags/tag409.xml"/><Relationship Id="rId18" Type="http://schemas.openxmlformats.org/officeDocument/2006/relationships/tags" Target="../tags/tag422.xml"/><Relationship Id="rId17" Type="http://schemas.openxmlformats.org/officeDocument/2006/relationships/tags" Target="../tags/tag421.xml"/><Relationship Id="rId16" Type="http://schemas.openxmlformats.org/officeDocument/2006/relationships/tags" Target="../tags/tag420.xml"/><Relationship Id="rId15" Type="http://schemas.openxmlformats.org/officeDocument/2006/relationships/tags" Target="../tags/tag419.xml"/><Relationship Id="rId14" Type="http://schemas.openxmlformats.org/officeDocument/2006/relationships/tags" Target="../tags/tag418.xml"/><Relationship Id="rId13" Type="http://schemas.openxmlformats.org/officeDocument/2006/relationships/tags" Target="../tags/tag417.xml"/><Relationship Id="rId12" Type="http://schemas.openxmlformats.org/officeDocument/2006/relationships/tags" Target="../tags/tag416.xml"/><Relationship Id="rId11" Type="http://schemas.openxmlformats.org/officeDocument/2006/relationships/tags" Target="../tags/tag415.xml"/><Relationship Id="rId10" Type="http://schemas.openxmlformats.org/officeDocument/2006/relationships/tags" Target="../tags/tag414.xml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9" Type="http://schemas.openxmlformats.org/officeDocument/2006/relationships/tags" Target="../tags/tag428.xml"/><Relationship Id="rId8" Type="http://schemas.openxmlformats.org/officeDocument/2006/relationships/tags" Target="../tags/tag427.xml"/><Relationship Id="rId7" Type="http://schemas.openxmlformats.org/officeDocument/2006/relationships/image" Target="../media/image5.png"/><Relationship Id="rId6" Type="http://schemas.openxmlformats.org/officeDocument/2006/relationships/tags" Target="../tags/tag426.xml"/><Relationship Id="rId5" Type="http://schemas.openxmlformats.org/officeDocument/2006/relationships/tags" Target="../tags/tag425.xml"/><Relationship Id="rId4" Type="http://schemas.openxmlformats.org/officeDocument/2006/relationships/tags" Target="../tags/tag424.xml"/><Relationship Id="rId3" Type="http://schemas.openxmlformats.org/officeDocument/2006/relationships/image" Target="../media/image4.png"/><Relationship Id="rId2" Type="http://schemas.openxmlformats.org/officeDocument/2006/relationships/tags" Target="../tags/tag423.xml"/><Relationship Id="rId10" Type="http://schemas.openxmlformats.org/officeDocument/2006/relationships/tags" Target="../tags/tag429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435.xml"/><Relationship Id="rId8" Type="http://schemas.openxmlformats.org/officeDocument/2006/relationships/tags" Target="../tags/tag434.xml"/><Relationship Id="rId7" Type="http://schemas.openxmlformats.org/officeDocument/2006/relationships/tags" Target="../tags/tag433.xml"/><Relationship Id="rId6" Type="http://schemas.openxmlformats.org/officeDocument/2006/relationships/tags" Target="../tags/tag432.xml"/><Relationship Id="rId5" Type="http://schemas.openxmlformats.org/officeDocument/2006/relationships/image" Target="../media/image7.png"/><Relationship Id="rId4" Type="http://schemas.openxmlformats.org/officeDocument/2006/relationships/tags" Target="../tags/tag431.xml"/><Relationship Id="rId3" Type="http://schemas.openxmlformats.org/officeDocument/2006/relationships/image" Target="../media/image6.png"/><Relationship Id="rId2" Type="http://schemas.openxmlformats.org/officeDocument/2006/relationships/tags" Target="../tags/tag430.xml"/><Relationship Id="rId13" Type="http://schemas.openxmlformats.org/officeDocument/2006/relationships/tags" Target="../tags/tag439.xml"/><Relationship Id="rId12" Type="http://schemas.openxmlformats.org/officeDocument/2006/relationships/tags" Target="../tags/tag438.xml"/><Relationship Id="rId11" Type="http://schemas.openxmlformats.org/officeDocument/2006/relationships/tags" Target="../tags/tag437.xml"/><Relationship Id="rId10" Type="http://schemas.openxmlformats.org/officeDocument/2006/relationships/tags" Target="../tags/tag436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tags" Target="../tags/tag444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443.xml"/><Relationship Id="rId5" Type="http://schemas.openxmlformats.org/officeDocument/2006/relationships/tags" Target="../tags/tag442.xml"/><Relationship Id="rId4" Type="http://schemas.openxmlformats.org/officeDocument/2006/relationships/image" Target="../media/image8.png"/><Relationship Id="rId3" Type="http://schemas.openxmlformats.org/officeDocument/2006/relationships/tags" Target="../tags/tag441.xml"/><Relationship Id="rId2" Type="http://schemas.openxmlformats.org/officeDocument/2006/relationships/tags" Target="../tags/tag440.xml"/><Relationship Id="rId12" Type="http://schemas.openxmlformats.org/officeDocument/2006/relationships/tags" Target="../tags/tag447.xml"/><Relationship Id="rId11" Type="http://schemas.openxmlformats.org/officeDocument/2006/relationships/tags" Target="../tags/tag446.xml"/><Relationship Id="rId10" Type="http://schemas.openxmlformats.org/officeDocument/2006/relationships/tags" Target="../tags/tag445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9" Type="http://schemas.openxmlformats.org/officeDocument/2006/relationships/tags" Target="../tags/tag453.xml"/><Relationship Id="rId8" Type="http://schemas.openxmlformats.org/officeDocument/2006/relationships/image" Target="../media/image5.png"/><Relationship Id="rId7" Type="http://schemas.openxmlformats.org/officeDocument/2006/relationships/tags" Target="../tags/tag452.xml"/><Relationship Id="rId6" Type="http://schemas.openxmlformats.org/officeDocument/2006/relationships/tags" Target="../tags/tag451.xml"/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3" Type="http://schemas.openxmlformats.org/officeDocument/2006/relationships/image" Target="../media/image4.png"/><Relationship Id="rId2" Type="http://schemas.openxmlformats.org/officeDocument/2006/relationships/tags" Target="../tags/tag448.xml"/><Relationship Id="rId11" Type="http://schemas.openxmlformats.org/officeDocument/2006/relationships/tags" Target="../tags/tag455.xml"/><Relationship Id="rId10" Type="http://schemas.openxmlformats.org/officeDocument/2006/relationships/tags" Target="../tags/tag454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5.png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image" Target="../media/image4.png"/><Relationship Id="rId2" Type="http://schemas.openxmlformats.org/officeDocument/2006/relationships/tags" Target="../tags/tag40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462.xml"/><Relationship Id="rId8" Type="http://schemas.openxmlformats.org/officeDocument/2006/relationships/tags" Target="../tags/tag461.xml"/><Relationship Id="rId7" Type="http://schemas.openxmlformats.org/officeDocument/2006/relationships/tags" Target="../tags/tag460.xml"/><Relationship Id="rId6" Type="http://schemas.openxmlformats.org/officeDocument/2006/relationships/tags" Target="../tags/tag459.xml"/><Relationship Id="rId5" Type="http://schemas.openxmlformats.org/officeDocument/2006/relationships/tags" Target="../tags/tag458.xml"/><Relationship Id="rId4" Type="http://schemas.openxmlformats.org/officeDocument/2006/relationships/tags" Target="../tags/tag457.xml"/><Relationship Id="rId3" Type="http://schemas.openxmlformats.org/officeDocument/2006/relationships/image" Target="../media/image4.png"/><Relationship Id="rId2" Type="http://schemas.openxmlformats.org/officeDocument/2006/relationships/tags" Target="../tags/tag456.xml"/><Relationship Id="rId13" Type="http://schemas.openxmlformats.org/officeDocument/2006/relationships/tags" Target="../tags/tag465.xml"/><Relationship Id="rId12" Type="http://schemas.openxmlformats.org/officeDocument/2006/relationships/tags" Target="../tags/tag464.xml"/><Relationship Id="rId11" Type="http://schemas.openxmlformats.org/officeDocument/2006/relationships/tags" Target="../tags/tag463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9" Type="http://schemas.openxmlformats.org/officeDocument/2006/relationships/tags" Target="../tags/tag471.xml"/><Relationship Id="rId8" Type="http://schemas.openxmlformats.org/officeDocument/2006/relationships/tags" Target="../tags/tag470.xml"/><Relationship Id="rId7" Type="http://schemas.openxmlformats.org/officeDocument/2006/relationships/tags" Target="../tags/tag469.xml"/><Relationship Id="rId6" Type="http://schemas.openxmlformats.org/officeDocument/2006/relationships/image" Target="../media/image5.png"/><Relationship Id="rId5" Type="http://schemas.openxmlformats.org/officeDocument/2006/relationships/tags" Target="../tags/tag468.xml"/><Relationship Id="rId4" Type="http://schemas.openxmlformats.org/officeDocument/2006/relationships/tags" Target="../tags/tag467.xml"/><Relationship Id="rId3" Type="http://schemas.openxmlformats.org/officeDocument/2006/relationships/image" Target="../media/image4.png"/><Relationship Id="rId2" Type="http://schemas.openxmlformats.org/officeDocument/2006/relationships/tags" Target="../tags/tag466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476.xml"/><Relationship Id="rId7" Type="http://schemas.openxmlformats.org/officeDocument/2006/relationships/tags" Target="../tags/tag475.xml"/><Relationship Id="rId6" Type="http://schemas.openxmlformats.org/officeDocument/2006/relationships/tags" Target="../tags/tag474.xml"/><Relationship Id="rId5" Type="http://schemas.openxmlformats.org/officeDocument/2006/relationships/image" Target="../media/image4.png"/><Relationship Id="rId4" Type="http://schemas.openxmlformats.org/officeDocument/2006/relationships/tags" Target="../tags/tag473.xml"/><Relationship Id="rId3" Type="http://schemas.openxmlformats.org/officeDocument/2006/relationships/image" Target="../media/image5.png"/><Relationship Id="rId2" Type="http://schemas.openxmlformats.org/officeDocument/2006/relationships/tags" Target="../tags/tag472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tags" Target="../tags/tag482.xml"/><Relationship Id="rId8" Type="http://schemas.openxmlformats.org/officeDocument/2006/relationships/tags" Target="../tags/tag481.xml"/><Relationship Id="rId7" Type="http://schemas.openxmlformats.org/officeDocument/2006/relationships/tags" Target="../tags/tag480.xml"/><Relationship Id="rId6" Type="http://schemas.openxmlformats.org/officeDocument/2006/relationships/image" Target="../media/image5.png"/><Relationship Id="rId5" Type="http://schemas.openxmlformats.org/officeDocument/2006/relationships/tags" Target="../tags/tag479.xml"/><Relationship Id="rId4" Type="http://schemas.openxmlformats.org/officeDocument/2006/relationships/tags" Target="../tags/tag478.xml"/><Relationship Id="rId3" Type="http://schemas.openxmlformats.org/officeDocument/2006/relationships/image" Target="../media/image4.png"/><Relationship Id="rId2" Type="http://schemas.openxmlformats.org/officeDocument/2006/relationships/tags" Target="../tags/tag477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9" Type="http://schemas.openxmlformats.org/officeDocument/2006/relationships/tags" Target="../tags/tag488.xml"/><Relationship Id="rId8" Type="http://schemas.openxmlformats.org/officeDocument/2006/relationships/tags" Target="../tags/tag487.xml"/><Relationship Id="rId7" Type="http://schemas.openxmlformats.org/officeDocument/2006/relationships/image" Target="../media/image5.png"/><Relationship Id="rId6" Type="http://schemas.openxmlformats.org/officeDocument/2006/relationships/tags" Target="../tags/tag486.xml"/><Relationship Id="rId5" Type="http://schemas.openxmlformats.org/officeDocument/2006/relationships/tags" Target="../tags/tag485.xml"/><Relationship Id="rId4" Type="http://schemas.openxmlformats.org/officeDocument/2006/relationships/tags" Target="../tags/tag484.xml"/><Relationship Id="rId3" Type="http://schemas.openxmlformats.org/officeDocument/2006/relationships/image" Target="../media/image4.png"/><Relationship Id="rId2" Type="http://schemas.openxmlformats.org/officeDocument/2006/relationships/tags" Target="../tags/tag483.xml"/><Relationship Id="rId10" Type="http://schemas.openxmlformats.org/officeDocument/2006/relationships/tags" Target="../tags/tag489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9" Type="http://schemas.openxmlformats.org/officeDocument/2006/relationships/tags" Target="../tags/tag494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493.xml"/><Relationship Id="rId5" Type="http://schemas.openxmlformats.org/officeDocument/2006/relationships/tags" Target="../tags/tag492.xml"/><Relationship Id="rId4" Type="http://schemas.openxmlformats.org/officeDocument/2006/relationships/tags" Target="../tags/tag491.xml"/><Relationship Id="rId3" Type="http://schemas.openxmlformats.org/officeDocument/2006/relationships/image" Target="../media/image1.png"/><Relationship Id="rId2" Type="http://schemas.openxmlformats.org/officeDocument/2006/relationships/tags" Target="../tags/tag490.xml"/><Relationship Id="rId17" Type="http://schemas.openxmlformats.org/officeDocument/2006/relationships/tags" Target="../tags/tag502.xml"/><Relationship Id="rId16" Type="http://schemas.openxmlformats.org/officeDocument/2006/relationships/tags" Target="../tags/tag501.xml"/><Relationship Id="rId15" Type="http://schemas.openxmlformats.org/officeDocument/2006/relationships/tags" Target="../tags/tag500.xml"/><Relationship Id="rId14" Type="http://schemas.openxmlformats.org/officeDocument/2006/relationships/tags" Target="../tags/tag499.xml"/><Relationship Id="rId13" Type="http://schemas.openxmlformats.org/officeDocument/2006/relationships/tags" Target="../tags/tag498.xml"/><Relationship Id="rId12" Type="http://schemas.openxmlformats.org/officeDocument/2006/relationships/tags" Target="../tags/tag497.xml"/><Relationship Id="rId11" Type="http://schemas.openxmlformats.org/officeDocument/2006/relationships/tags" Target="../tags/tag496.xml"/><Relationship Id="rId10" Type="http://schemas.openxmlformats.org/officeDocument/2006/relationships/tags" Target="../tags/tag495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9" Type="http://schemas.openxmlformats.org/officeDocument/2006/relationships/tags" Target="../tags/tag515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514.xml"/><Relationship Id="rId5" Type="http://schemas.openxmlformats.org/officeDocument/2006/relationships/tags" Target="../tags/tag513.xml"/><Relationship Id="rId4" Type="http://schemas.openxmlformats.org/officeDocument/2006/relationships/tags" Target="../tags/tag512.xml"/><Relationship Id="rId3" Type="http://schemas.openxmlformats.org/officeDocument/2006/relationships/image" Target="../media/image1.png"/><Relationship Id="rId2" Type="http://schemas.openxmlformats.org/officeDocument/2006/relationships/tags" Target="../tags/tag511.xml"/><Relationship Id="rId18" Type="http://schemas.openxmlformats.org/officeDocument/2006/relationships/tags" Target="../tags/tag524.xml"/><Relationship Id="rId17" Type="http://schemas.openxmlformats.org/officeDocument/2006/relationships/tags" Target="../tags/tag523.xml"/><Relationship Id="rId16" Type="http://schemas.openxmlformats.org/officeDocument/2006/relationships/tags" Target="../tags/tag522.xml"/><Relationship Id="rId15" Type="http://schemas.openxmlformats.org/officeDocument/2006/relationships/tags" Target="../tags/tag521.xml"/><Relationship Id="rId14" Type="http://schemas.openxmlformats.org/officeDocument/2006/relationships/tags" Target="../tags/tag520.xml"/><Relationship Id="rId13" Type="http://schemas.openxmlformats.org/officeDocument/2006/relationships/tags" Target="../tags/tag519.xml"/><Relationship Id="rId12" Type="http://schemas.openxmlformats.org/officeDocument/2006/relationships/tags" Target="../tags/tag518.xml"/><Relationship Id="rId11" Type="http://schemas.openxmlformats.org/officeDocument/2006/relationships/tags" Target="../tags/tag517.xml"/><Relationship Id="rId10" Type="http://schemas.openxmlformats.org/officeDocument/2006/relationships/tags" Target="../tags/tag516.xml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9" Type="http://schemas.openxmlformats.org/officeDocument/2006/relationships/tags" Target="../tags/tag530.xml"/><Relationship Id="rId8" Type="http://schemas.openxmlformats.org/officeDocument/2006/relationships/tags" Target="../tags/tag529.xml"/><Relationship Id="rId7" Type="http://schemas.openxmlformats.org/officeDocument/2006/relationships/image" Target="../media/image5.png"/><Relationship Id="rId6" Type="http://schemas.openxmlformats.org/officeDocument/2006/relationships/tags" Target="../tags/tag528.xml"/><Relationship Id="rId5" Type="http://schemas.openxmlformats.org/officeDocument/2006/relationships/tags" Target="../tags/tag527.xml"/><Relationship Id="rId4" Type="http://schemas.openxmlformats.org/officeDocument/2006/relationships/tags" Target="../tags/tag526.xml"/><Relationship Id="rId3" Type="http://schemas.openxmlformats.org/officeDocument/2006/relationships/image" Target="../media/image4.png"/><Relationship Id="rId2" Type="http://schemas.openxmlformats.org/officeDocument/2006/relationships/tags" Target="../tags/tag525.xml"/><Relationship Id="rId10" Type="http://schemas.openxmlformats.org/officeDocument/2006/relationships/tags" Target="../tags/tag531.xml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9" Type="http://schemas.openxmlformats.org/officeDocument/2006/relationships/tags" Target="../tags/tag537.xml"/><Relationship Id="rId8" Type="http://schemas.openxmlformats.org/officeDocument/2006/relationships/tags" Target="../tags/tag536.xml"/><Relationship Id="rId7" Type="http://schemas.openxmlformats.org/officeDocument/2006/relationships/tags" Target="../tags/tag535.xml"/><Relationship Id="rId6" Type="http://schemas.openxmlformats.org/officeDocument/2006/relationships/tags" Target="../tags/tag534.xml"/><Relationship Id="rId5" Type="http://schemas.openxmlformats.org/officeDocument/2006/relationships/image" Target="../media/image7.png"/><Relationship Id="rId4" Type="http://schemas.openxmlformats.org/officeDocument/2006/relationships/tags" Target="../tags/tag533.xml"/><Relationship Id="rId3" Type="http://schemas.openxmlformats.org/officeDocument/2006/relationships/image" Target="../media/image6.png"/><Relationship Id="rId2" Type="http://schemas.openxmlformats.org/officeDocument/2006/relationships/tags" Target="../tags/tag532.xml"/><Relationship Id="rId13" Type="http://schemas.openxmlformats.org/officeDocument/2006/relationships/tags" Target="../tags/tag541.xml"/><Relationship Id="rId12" Type="http://schemas.openxmlformats.org/officeDocument/2006/relationships/tags" Target="../tags/tag540.xml"/><Relationship Id="rId11" Type="http://schemas.openxmlformats.org/officeDocument/2006/relationships/tags" Target="../tags/tag539.xml"/><Relationship Id="rId10" Type="http://schemas.openxmlformats.org/officeDocument/2006/relationships/tags" Target="../tags/tag538.xml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9" Type="http://schemas.openxmlformats.org/officeDocument/2006/relationships/tags" Target="../tags/tag546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545.xml"/><Relationship Id="rId5" Type="http://schemas.openxmlformats.org/officeDocument/2006/relationships/tags" Target="../tags/tag544.xml"/><Relationship Id="rId4" Type="http://schemas.openxmlformats.org/officeDocument/2006/relationships/image" Target="../media/image8.png"/><Relationship Id="rId3" Type="http://schemas.openxmlformats.org/officeDocument/2006/relationships/tags" Target="../tags/tag543.xml"/><Relationship Id="rId2" Type="http://schemas.openxmlformats.org/officeDocument/2006/relationships/tags" Target="../tags/tag542.xml"/><Relationship Id="rId12" Type="http://schemas.openxmlformats.org/officeDocument/2006/relationships/tags" Target="../tags/tag549.xml"/><Relationship Id="rId11" Type="http://schemas.openxmlformats.org/officeDocument/2006/relationships/tags" Target="../tags/tag548.xml"/><Relationship Id="rId10" Type="http://schemas.openxmlformats.org/officeDocument/2006/relationships/tags" Target="../tags/tag547.xml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4.png"/><Relationship Id="rId2" Type="http://schemas.openxmlformats.org/officeDocument/2006/relationships/tags" Target="../tags/tag4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9" Type="http://schemas.openxmlformats.org/officeDocument/2006/relationships/tags" Target="../tags/tag555.xml"/><Relationship Id="rId8" Type="http://schemas.openxmlformats.org/officeDocument/2006/relationships/image" Target="../media/image5.png"/><Relationship Id="rId7" Type="http://schemas.openxmlformats.org/officeDocument/2006/relationships/tags" Target="../tags/tag554.xml"/><Relationship Id="rId6" Type="http://schemas.openxmlformats.org/officeDocument/2006/relationships/tags" Target="../tags/tag553.xml"/><Relationship Id="rId5" Type="http://schemas.openxmlformats.org/officeDocument/2006/relationships/tags" Target="../tags/tag552.xml"/><Relationship Id="rId4" Type="http://schemas.openxmlformats.org/officeDocument/2006/relationships/tags" Target="../tags/tag551.xml"/><Relationship Id="rId3" Type="http://schemas.openxmlformats.org/officeDocument/2006/relationships/image" Target="../media/image4.png"/><Relationship Id="rId2" Type="http://schemas.openxmlformats.org/officeDocument/2006/relationships/tags" Target="../tags/tag550.xml"/><Relationship Id="rId11" Type="http://schemas.openxmlformats.org/officeDocument/2006/relationships/tags" Target="../tags/tag557.xml"/><Relationship Id="rId10" Type="http://schemas.openxmlformats.org/officeDocument/2006/relationships/tags" Target="../tags/tag556.xml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564.xml"/><Relationship Id="rId8" Type="http://schemas.openxmlformats.org/officeDocument/2006/relationships/tags" Target="../tags/tag563.xml"/><Relationship Id="rId7" Type="http://schemas.openxmlformats.org/officeDocument/2006/relationships/tags" Target="../tags/tag562.xml"/><Relationship Id="rId6" Type="http://schemas.openxmlformats.org/officeDocument/2006/relationships/tags" Target="../tags/tag561.xml"/><Relationship Id="rId5" Type="http://schemas.openxmlformats.org/officeDocument/2006/relationships/tags" Target="../tags/tag560.xml"/><Relationship Id="rId4" Type="http://schemas.openxmlformats.org/officeDocument/2006/relationships/tags" Target="../tags/tag559.xml"/><Relationship Id="rId3" Type="http://schemas.openxmlformats.org/officeDocument/2006/relationships/image" Target="../media/image4.png"/><Relationship Id="rId2" Type="http://schemas.openxmlformats.org/officeDocument/2006/relationships/tags" Target="../tags/tag558.xml"/><Relationship Id="rId13" Type="http://schemas.openxmlformats.org/officeDocument/2006/relationships/tags" Target="../tags/tag567.xml"/><Relationship Id="rId12" Type="http://schemas.openxmlformats.org/officeDocument/2006/relationships/tags" Target="../tags/tag566.xml"/><Relationship Id="rId11" Type="http://schemas.openxmlformats.org/officeDocument/2006/relationships/tags" Target="../tags/tag565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9" Type="http://schemas.openxmlformats.org/officeDocument/2006/relationships/tags" Target="../tags/tag573.xml"/><Relationship Id="rId8" Type="http://schemas.openxmlformats.org/officeDocument/2006/relationships/tags" Target="../tags/tag572.xml"/><Relationship Id="rId7" Type="http://schemas.openxmlformats.org/officeDocument/2006/relationships/tags" Target="../tags/tag571.xml"/><Relationship Id="rId6" Type="http://schemas.openxmlformats.org/officeDocument/2006/relationships/image" Target="../media/image5.png"/><Relationship Id="rId5" Type="http://schemas.openxmlformats.org/officeDocument/2006/relationships/tags" Target="../tags/tag570.xml"/><Relationship Id="rId4" Type="http://schemas.openxmlformats.org/officeDocument/2006/relationships/tags" Target="../tags/tag569.xml"/><Relationship Id="rId3" Type="http://schemas.openxmlformats.org/officeDocument/2006/relationships/image" Target="../media/image4.png"/><Relationship Id="rId2" Type="http://schemas.openxmlformats.org/officeDocument/2006/relationships/tags" Target="../tags/tag568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578.xml"/><Relationship Id="rId7" Type="http://schemas.openxmlformats.org/officeDocument/2006/relationships/tags" Target="../tags/tag577.xml"/><Relationship Id="rId6" Type="http://schemas.openxmlformats.org/officeDocument/2006/relationships/tags" Target="../tags/tag576.xml"/><Relationship Id="rId5" Type="http://schemas.openxmlformats.org/officeDocument/2006/relationships/image" Target="../media/image4.png"/><Relationship Id="rId4" Type="http://schemas.openxmlformats.org/officeDocument/2006/relationships/tags" Target="../tags/tag575.xml"/><Relationship Id="rId3" Type="http://schemas.openxmlformats.org/officeDocument/2006/relationships/image" Target="../media/image5.png"/><Relationship Id="rId2" Type="http://schemas.openxmlformats.org/officeDocument/2006/relationships/tags" Target="../tags/tag574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9" Type="http://schemas.openxmlformats.org/officeDocument/2006/relationships/tags" Target="../tags/tag584.xml"/><Relationship Id="rId8" Type="http://schemas.openxmlformats.org/officeDocument/2006/relationships/tags" Target="../tags/tag583.xml"/><Relationship Id="rId7" Type="http://schemas.openxmlformats.org/officeDocument/2006/relationships/tags" Target="../tags/tag582.xml"/><Relationship Id="rId6" Type="http://schemas.openxmlformats.org/officeDocument/2006/relationships/image" Target="../media/image5.png"/><Relationship Id="rId5" Type="http://schemas.openxmlformats.org/officeDocument/2006/relationships/tags" Target="../tags/tag581.xml"/><Relationship Id="rId4" Type="http://schemas.openxmlformats.org/officeDocument/2006/relationships/tags" Target="../tags/tag580.xml"/><Relationship Id="rId3" Type="http://schemas.openxmlformats.org/officeDocument/2006/relationships/image" Target="../media/image4.png"/><Relationship Id="rId2" Type="http://schemas.openxmlformats.org/officeDocument/2006/relationships/tags" Target="../tags/tag579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9" Type="http://schemas.openxmlformats.org/officeDocument/2006/relationships/tags" Target="../tags/tag590.xml"/><Relationship Id="rId8" Type="http://schemas.openxmlformats.org/officeDocument/2006/relationships/tags" Target="../tags/tag589.xml"/><Relationship Id="rId7" Type="http://schemas.openxmlformats.org/officeDocument/2006/relationships/image" Target="../media/image5.png"/><Relationship Id="rId6" Type="http://schemas.openxmlformats.org/officeDocument/2006/relationships/tags" Target="../tags/tag588.xml"/><Relationship Id="rId5" Type="http://schemas.openxmlformats.org/officeDocument/2006/relationships/tags" Target="../tags/tag587.xml"/><Relationship Id="rId4" Type="http://schemas.openxmlformats.org/officeDocument/2006/relationships/tags" Target="../tags/tag586.xml"/><Relationship Id="rId3" Type="http://schemas.openxmlformats.org/officeDocument/2006/relationships/image" Target="../media/image4.png"/><Relationship Id="rId2" Type="http://schemas.openxmlformats.org/officeDocument/2006/relationships/tags" Target="../tags/tag585.xml"/><Relationship Id="rId10" Type="http://schemas.openxmlformats.org/officeDocument/2006/relationships/tags" Target="../tags/tag591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9" Type="http://schemas.openxmlformats.org/officeDocument/2006/relationships/tags" Target="../tags/tag596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595.xml"/><Relationship Id="rId5" Type="http://schemas.openxmlformats.org/officeDocument/2006/relationships/tags" Target="../tags/tag594.xml"/><Relationship Id="rId4" Type="http://schemas.openxmlformats.org/officeDocument/2006/relationships/tags" Target="../tags/tag593.xml"/><Relationship Id="rId3" Type="http://schemas.openxmlformats.org/officeDocument/2006/relationships/image" Target="../media/image1.png"/><Relationship Id="rId2" Type="http://schemas.openxmlformats.org/officeDocument/2006/relationships/tags" Target="../tags/tag592.xml"/><Relationship Id="rId17" Type="http://schemas.openxmlformats.org/officeDocument/2006/relationships/tags" Target="../tags/tag604.xml"/><Relationship Id="rId16" Type="http://schemas.openxmlformats.org/officeDocument/2006/relationships/tags" Target="../tags/tag603.xml"/><Relationship Id="rId15" Type="http://schemas.openxmlformats.org/officeDocument/2006/relationships/tags" Target="../tags/tag602.xml"/><Relationship Id="rId14" Type="http://schemas.openxmlformats.org/officeDocument/2006/relationships/tags" Target="../tags/tag601.xml"/><Relationship Id="rId13" Type="http://schemas.openxmlformats.org/officeDocument/2006/relationships/tags" Target="../tags/tag600.xml"/><Relationship Id="rId12" Type="http://schemas.openxmlformats.org/officeDocument/2006/relationships/tags" Target="../tags/tag599.xml"/><Relationship Id="rId11" Type="http://schemas.openxmlformats.org/officeDocument/2006/relationships/tags" Target="../tags/tag598.xml"/><Relationship Id="rId10" Type="http://schemas.openxmlformats.org/officeDocument/2006/relationships/tags" Target="../tags/tag597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9" Type="http://schemas.openxmlformats.org/officeDocument/2006/relationships/tags" Target="../tags/tag617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616.xml"/><Relationship Id="rId5" Type="http://schemas.openxmlformats.org/officeDocument/2006/relationships/tags" Target="../tags/tag615.xml"/><Relationship Id="rId4" Type="http://schemas.openxmlformats.org/officeDocument/2006/relationships/tags" Target="../tags/tag614.xml"/><Relationship Id="rId3" Type="http://schemas.openxmlformats.org/officeDocument/2006/relationships/image" Target="../media/image1.png"/><Relationship Id="rId2" Type="http://schemas.openxmlformats.org/officeDocument/2006/relationships/tags" Target="../tags/tag613.xml"/><Relationship Id="rId18" Type="http://schemas.openxmlformats.org/officeDocument/2006/relationships/tags" Target="../tags/tag626.xml"/><Relationship Id="rId17" Type="http://schemas.openxmlformats.org/officeDocument/2006/relationships/tags" Target="../tags/tag625.xml"/><Relationship Id="rId16" Type="http://schemas.openxmlformats.org/officeDocument/2006/relationships/tags" Target="../tags/tag624.xml"/><Relationship Id="rId15" Type="http://schemas.openxmlformats.org/officeDocument/2006/relationships/tags" Target="../tags/tag623.xml"/><Relationship Id="rId14" Type="http://schemas.openxmlformats.org/officeDocument/2006/relationships/tags" Target="../tags/tag622.xml"/><Relationship Id="rId13" Type="http://schemas.openxmlformats.org/officeDocument/2006/relationships/tags" Target="../tags/tag621.xml"/><Relationship Id="rId12" Type="http://schemas.openxmlformats.org/officeDocument/2006/relationships/tags" Target="../tags/tag620.xml"/><Relationship Id="rId11" Type="http://schemas.openxmlformats.org/officeDocument/2006/relationships/tags" Target="../tags/tag619.xml"/><Relationship Id="rId10" Type="http://schemas.openxmlformats.org/officeDocument/2006/relationships/tags" Target="../tags/tag618.xml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9" Type="http://schemas.openxmlformats.org/officeDocument/2006/relationships/tags" Target="../tags/tag632.xml"/><Relationship Id="rId8" Type="http://schemas.openxmlformats.org/officeDocument/2006/relationships/tags" Target="../tags/tag631.xml"/><Relationship Id="rId7" Type="http://schemas.openxmlformats.org/officeDocument/2006/relationships/image" Target="../media/image5.png"/><Relationship Id="rId6" Type="http://schemas.openxmlformats.org/officeDocument/2006/relationships/tags" Target="../tags/tag630.xml"/><Relationship Id="rId5" Type="http://schemas.openxmlformats.org/officeDocument/2006/relationships/tags" Target="../tags/tag629.xml"/><Relationship Id="rId4" Type="http://schemas.openxmlformats.org/officeDocument/2006/relationships/tags" Target="../tags/tag628.xml"/><Relationship Id="rId3" Type="http://schemas.openxmlformats.org/officeDocument/2006/relationships/image" Target="../media/image4.png"/><Relationship Id="rId2" Type="http://schemas.openxmlformats.org/officeDocument/2006/relationships/tags" Target="../tags/tag627.xml"/><Relationship Id="rId10" Type="http://schemas.openxmlformats.org/officeDocument/2006/relationships/tags" Target="../tags/tag633.xml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9" Type="http://schemas.openxmlformats.org/officeDocument/2006/relationships/tags" Target="../tags/tag639.xml"/><Relationship Id="rId8" Type="http://schemas.openxmlformats.org/officeDocument/2006/relationships/tags" Target="../tags/tag638.xml"/><Relationship Id="rId7" Type="http://schemas.openxmlformats.org/officeDocument/2006/relationships/tags" Target="../tags/tag637.xml"/><Relationship Id="rId6" Type="http://schemas.openxmlformats.org/officeDocument/2006/relationships/tags" Target="../tags/tag636.xml"/><Relationship Id="rId5" Type="http://schemas.openxmlformats.org/officeDocument/2006/relationships/image" Target="../media/image7.png"/><Relationship Id="rId4" Type="http://schemas.openxmlformats.org/officeDocument/2006/relationships/tags" Target="../tags/tag635.xml"/><Relationship Id="rId3" Type="http://schemas.openxmlformats.org/officeDocument/2006/relationships/image" Target="../media/image6.png"/><Relationship Id="rId2" Type="http://schemas.openxmlformats.org/officeDocument/2006/relationships/tags" Target="../tags/tag634.xml"/><Relationship Id="rId13" Type="http://schemas.openxmlformats.org/officeDocument/2006/relationships/tags" Target="../tags/tag643.xml"/><Relationship Id="rId12" Type="http://schemas.openxmlformats.org/officeDocument/2006/relationships/tags" Target="../tags/tag642.xml"/><Relationship Id="rId11" Type="http://schemas.openxmlformats.org/officeDocument/2006/relationships/tags" Target="../tags/tag641.xml"/><Relationship Id="rId10" Type="http://schemas.openxmlformats.org/officeDocument/2006/relationships/tags" Target="../tags/tag640.xml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image" Target="../media/image5.png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image" Target="../media/image4.png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9" Type="http://schemas.openxmlformats.org/officeDocument/2006/relationships/tags" Target="../tags/tag648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647.xml"/><Relationship Id="rId5" Type="http://schemas.openxmlformats.org/officeDocument/2006/relationships/tags" Target="../tags/tag646.xml"/><Relationship Id="rId4" Type="http://schemas.openxmlformats.org/officeDocument/2006/relationships/image" Target="../media/image8.png"/><Relationship Id="rId3" Type="http://schemas.openxmlformats.org/officeDocument/2006/relationships/tags" Target="../tags/tag645.xml"/><Relationship Id="rId2" Type="http://schemas.openxmlformats.org/officeDocument/2006/relationships/tags" Target="../tags/tag644.xml"/><Relationship Id="rId12" Type="http://schemas.openxmlformats.org/officeDocument/2006/relationships/tags" Target="../tags/tag651.xml"/><Relationship Id="rId11" Type="http://schemas.openxmlformats.org/officeDocument/2006/relationships/tags" Target="../tags/tag650.xml"/><Relationship Id="rId10" Type="http://schemas.openxmlformats.org/officeDocument/2006/relationships/tags" Target="../tags/tag649.xml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9" Type="http://schemas.openxmlformats.org/officeDocument/2006/relationships/tags" Target="../tags/tag657.xml"/><Relationship Id="rId8" Type="http://schemas.openxmlformats.org/officeDocument/2006/relationships/image" Target="../media/image5.png"/><Relationship Id="rId7" Type="http://schemas.openxmlformats.org/officeDocument/2006/relationships/tags" Target="../tags/tag656.xml"/><Relationship Id="rId6" Type="http://schemas.openxmlformats.org/officeDocument/2006/relationships/tags" Target="../tags/tag655.xml"/><Relationship Id="rId5" Type="http://schemas.openxmlformats.org/officeDocument/2006/relationships/tags" Target="../tags/tag654.xml"/><Relationship Id="rId4" Type="http://schemas.openxmlformats.org/officeDocument/2006/relationships/tags" Target="../tags/tag653.xml"/><Relationship Id="rId3" Type="http://schemas.openxmlformats.org/officeDocument/2006/relationships/image" Target="../media/image4.png"/><Relationship Id="rId2" Type="http://schemas.openxmlformats.org/officeDocument/2006/relationships/tags" Target="../tags/tag652.xml"/><Relationship Id="rId11" Type="http://schemas.openxmlformats.org/officeDocument/2006/relationships/tags" Target="../tags/tag659.xml"/><Relationship Id="rId10" Type="http://schemas.openxmlformats.org/officeDocument/2006/relationships/tags" Target="../tags/tag658.xml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9" Type="http://schemas.openxmlformats.org/officeDocument/2006/relationships/tags" Target="../tags/tag666.xml"/><Relationship Id="rId8" Type="http://schemas.openxmlformats.org/officeDocument/2006/relationships/tags" Target="../tags/tag665.xml"/><Relationship Id="rId7" Type="http://schemas.openxmlformats.org/officeDocument/2006/relationships/tags" Target="../tags/tag664.xml"/><Relationship Id="rId6" Type="http://schemas.openxmlformats.org/officeDocument/2006/relationships/tags" Target="../tags/tag663.xml"/><Relationship Id="rId5" Type="http://schemas.openxmlformats.org/officeDocument/2006/relationships/tags" Target="../tags/tag662.xml"/><Relationship Id="rId4" Type="http://schemas.openxmlformats.org/officeDocument/2006/relationships/tags" Target="../tags/tag661.xml"/><Relationship Id="rId3" Type="http://schemas.openxmlformats.org/officeDocument/2006/relationships/image" Target="../media/image4.png"/><Relationship Id="rId2" Type="http://schemas.openxmlformats.org/officeDocument/2006/relationships/tags" Target="../tags/tag660.xml"/><Relationship Id="rId13" Type="http://schemas.openxmlformats.org/officeDocument/2006/relationships/tags" Target="../tags/tag669.xml"/><Relationship Id="rId12" Type="http://schemas.openxmlformats.org/officeDocument/2006/relationships/tags" Target="../tags/tag668.xml"/><Relationship Id="rId11" Type="http://schemas.openxmlformats.org/officeDocument/2006/relationships/tags" Target="../tags/tag667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9" Type="http://schemas.openxmlformats.org/officeDocument/2006/relationships/tags" Target="../tags/tag675.xml"/><Relationship Id="rId8" Type="http://schemas.openxmlformats.org/officeDocument/2006/relationships/tags" Target="../tags/tag674.xml"/><Relationship Id="rId7" Type="http://schemas.openxmlformats.org/officeDocument/2006/relationships/tags" Target="../tags/tag673.xml"/><Relationship Id="rId6" Type="http://schemas.openxmlformats.org/officeDocument/2006/relationships/image" Target="../media/image5.png"/><Relationship Id="rId5" Type="http://schemas.openxmlformats.org/officeDocument/2006/relationships/tags" Target="../tags/tag672.xml"/><Relationship Id="rId4" Type="http://schemas.openxmlformats.org/officeDocument/2006/relationships/tags" Target="../tags/tag671.xml"/><Relationship Id="rId3" Type="http://schemas.openxmlformats.org/officeDocument/2006/relationships/image" Target="../media/image4.png"/><Relationship Id="rId2" Type="http://schemas.openxmlformats.org/officeDocument/2006/relationships/tags" Target="../tags/tag670.xml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tags" Target="../tags/tag680.xml"/><Relationship Id="rId7" Type="http://schemas.openxmlformats.org/officeDocument/2006/relationships/tags" Target="../tags/tag679.xml"/><Relationship Id="rId6" Type="http://schemas.openxmlformats.org/officeDocument/2006/relationships/tags" Target="../tags/tag678.xml"/><Relationship Id="rId5" Type="http://schemas.openxmlformats.org/officeDocument/2006/relationships/image" Target="../media/image4.png"/><Relationship Id="rId4" Type="http://schemas.openxmlformats.org/officeDocument/2006/relationships/tags" Target="../tags/tag677.xml"/><Relationship Id="rId3" Type="http://schemas.openxmlformats.org/officeDocument/2006/relationships/image" Target="../media/image5.png"/><Relationship Id="rId2" Type="http://schemas.openxmlformats.org/officeDocument/2006/relationships/tags" Target="../tags/tag676.xml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9" Type="http://schemas.openxmlformats.org/officeDocument/2006/relationships/tags" Target="../tags/tag686.xml"/><Relationship Id="rId8" Type="http://schemas.openxmlformats.org/officeDocument/2006/relationships/tags" Target="../tags/tag685.xml"/><Relationship Id="rId7" Type="http://schemas.openxmlformats.org/officeDocument/2006/relationships/tags" Target="../tags/tag684.xml"/><Relationship Id="rId6" Type="http://schemas.openxmlformats.org/officeDocument/2006/relationships/image" Target="../media/image5.png"/><Relationship Id="rId5" Type="http://schemas.openxmlformats.org/officeDocument/2006/relationships/tags" Target="../tags/tag683.xml"/><Relationship Id="rId4" Type="http://schemas.openxmlformats.org/officeDocument/2006/relationships/tags" Target="../tags/tag682.xml"/><Relationship Id="rId3" Type="http://schemas.openxmlformats.org/officeDocument/2006/relationships/image" Target="../media/image4.png"/><Relationship Id="rId2" Type="http://schemas.openxmlformats.org/officeDocument/2006/relationships/tags" Target="../tags/tag681.xml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9" Type="http://schemas.openxmlformats.org/officeDocument/2006/relationships/tags" Target="../tags/tag692.xml"/><Relationship Id="rId8" Type="http://schemas.openxmlformats.org/officeDocument/2006/relationships/tags" Target="../tags/tag691.xml"/><Relationship Id="rId7" Type="http://schemas.openxmlformats.org/officeDocument/2006/relationships/image" Target="../media/image5.png"/><Relationship Id="rId6" Type="http://schemas.openxmlformats.org/officeDocument/2006/relationships/tags" Target="../tags/tag690.xml"/><Relationship Id="rId5" Type="http://schemas.openxmlformats.org/officeDocument/2006/relationships/tags" Target="../tags/tag689.xml"/><Relationship Id="rId4" Type="http://schemas.openxmlformats.org/officeDocument/2006/relationships/tags" Target="../tags/tag688.xml"/><Relationship Id="rId3" Type="http://schemas.openxmlformats.org/officeDocument/2006/relationships/image" Target="../media/image4.png"/><Relationship Id="rId2" Type="http://schemas.openxmlformats.org/officeDocument/2006/relationships/tags" Target="../tags/tag687.xml"/><Relationship Id="rId10" Type="http://schemas.openxmlformats.org/officeDocument/2006/relationships/tags" Target="../tags/tag693.xml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9" Type="http://schemas.openxmlformats.org/officeDocument/2006/relationships/tags" Target="../tags/tag698.xml"/><Relationship Id="rId8" Type="http://schemas.openxmlformats.org/officeDocument/2006/relationships/image" Target="../media/image3.svg"/><Relationship Id="rId7" Type="http://schemas.openxmlformats.org/officeDocument/2006/relationships/image" Target="../media/image2.png"/><Relationship Id="rId6" Type="http://schemas.openxmlformats.org/officeDocument/2006/relationships/tags" Target="../tags/tag697.xml"/><Relationship Id="rId5" Type="http://schemas.openxmlformats.org/officeDocument/2006/relationships/tags" Target="../tags/tag696.xml"/><Relationship Id="rId4" Type="http://schemas.openxmlformats.org/officeDocument/2006/relationships/tags" Target="../tags/tag695.xml"/><Relationship Id="rId3" Type="http://schemas.openxmlformats.org/officeDocument/2006/relationships/image" Target="../media/image1.png"/><Relationship Id="rId2" Type="http://schemas.openxmlformats.org/officeDocument/2006/relationships/tags" Target="../tags/tag694.xml"/><Relationship Id="rId17" Type="http://schemas.openxmlformats.org/officeDocument/2006/relationships/tags" Target="../tags/tag706.xml"/><Relationship Id="rId16" Type="http://schemas.openxmlformats.org/officeDocument/2006/relationships/tags" Target="../tags/tag705.xml"/><Relationship Id="rId15" Type="http://schemas.openxmlformats.org/officeDocument/2006/relationships/tags" Target="../tags/tag704.xml"/><Relationship Id="rId14" Type="http://schemas.openxmlformats.org/officeDocument/2006/relationships/tags" Target="../tags/tag703.xml"/><Relationship Id="rId13" Type="http://schemas.openxmlformats.org/officeDocument/2006/relationships/tags" Target="../tags/tag702.xml"/><Relationship Id="rId12" Type="http://schemas.openxmlformats.org/officeDocument/2006/relationships/tags" Target="../tags/tag701.xml"/><Relationship Id="rId11" Type="http://schemas.openxmlformats.org/officeDocument/2006/relationships/tags" Target="../tags/tag700.xml"/><Relationship Id="rId10" Type="http://schemas.openxmlformats.org/officeDocument/2006/relationships/tags" Target="../tags/tag699.xml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4.png"/><Relationship Id="rId4" Type="http://schemas.openxmlformats.org/officeDocument/2006/relationships/tags" Target="../tags/tag65.xml"/><Relationship Id="rId3" Type="http://schemas.openxmlformats.org/officeDocument/2006/relationships/image" Target="../media/image5.png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image" Target="../media/image5.png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image" Target="../media/image4.png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tags" Target="../tags/tag102.xml"/><Relationship Id="rId20" Type="http://schemas.openxmlformats.org/officeDocument/2006/relationships/tags" Target="../tags/tag101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00.xml"/><Relationship Id="rId18" Type="http://schemas.openxmlformats.org/officeDocument/2006/relationships/tags" Target="../tags/tag99.xml"/><Relationship Id="rId17" Type="http://schemas.openxmlformats.org/officeDocument/2006/relationships/tags" Target="../tags/tag98.xml"/><Relationship Id="rId16" Type="http://schemas.openxmlformats.org/officeDocument/2006/relationships/tags" Target="../tags/tag97.xml"/><Relationship Id="rId15" Type="http://schemas.openxmlformats.org/officeDocument/2006/relationships/image" Target="../media/image5.png"/><Relationship Id="rId14" Type="http://schemas.openxmlformats.org/officeDocument/2006/relationships/tags" Target="../tags/tag96.xml"/><Relationship Id="rId13" Type="http://schemas.openxmlformats.org/officeDocument/2006/relationships/image" Target="../media/image4.png"/><Relationship Id="rId12" Type="http://schemas.openxmlformats.org/officeDocument/2006/relationships/tags" Target="../tags/tag9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tags" Target="../tags/tag204.xml"/><Relationship Id="rId20" Type="http://schemas.openxmlformats.org/officeDocument/2006/relationships/tags" Target="../tags/tag20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202.xml"/><Relationship Id="rId18" Type="http://schemas.openxmlformats.org/officeDocument/2006/relationships/tags" Target="../tags/tag201.xml"/><Relationship Id="rId17" Type="http://schemas.openxmlformats.org/officeDocument/2006/relationships/tags" Target="../tags/tag200.xml"/><Relationship Id="rId16" Type="http://schemas.openxmlformats.org/officeDocument/2006/relationships/tags" Target="../tags/tag199.xml"/><Relationship Id="rId15" Type="http://schemas.openxmlformats.org/officeDocument/2006/relationships/image" Target="../media/image5.png"/><Relationship Id="rId14" Type="http://schemas.openxmlformats.org/officeDocument/2006/relationships/tags" Target="../tags/tag198.xml"/><Relationship Id="rId13" Type="http://schemas.openxmlformats.org/officeDocument/2006/relationships/image" Target="../media/image4.png"/><Relationship Id="rId12" Type="http://schemas.openxmlformats.org/officeDocument/2006/relationships/tags" Target="../tags/tag19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2" Type="http://schemas.openxmlformats.org/officeDocument/2006/relationships/theme" Target="../theme/theme3.xml"/><Relationship Id="rId21" Type="http://schemas.openxmlformats.org/officeDocument/2006/relationships/tags" Target="../tags/tag306.xml"/><Relationship Id="rId20" Type="http://schemas.openxmlformats.org/officeDocument/2006/relationships/tags" Target="../tags/tag305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304.xml"/><Relationship Id="rId18" Type="http://schemas.openxmlformats.org/officeDocument/2006/relationships/tags" Target="../tags/tag303.xml"/><Relationship Id="rId17" Type="http://schemas.openxmlformats.org/officeDocument/2006/relationships/tags" Target="../tags/tag302.xml"/><Relationship Id="rId16" Type="http://schemas.openxmlformats.org/officeDocument/2006/relationships/tags" Target="../tags/tag301.xml"/><Relationship Id="rId15" Type="http://schemas.openxmlformats.org/officeDocument/2006/relationships/image" Target="../media/image5.png"/><Relationship Id="rId14" Type="http://schemas.openxmlformats.org/officeDocument/2006/relationships/tags" Target="../tags/tag300.xml"/><Relationship Id="rId13" Type="http://schemas.openxmlformats.org/officeDocument/2006/relationships/image" Target="../media/image4.png"/><Relationship Id="rId12" Type="http://schemas.openxmlformats.org/officeDocument/2006/relationships/tags" Target="../tags/tag299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2" Type="http://schemas.openxmlformats.org/officeDocument/2006/relationships/theme" Target="../theme/theme4.xml"/><Relationship Id="rId21" Type="http://schemas.openxmlformats.org/officeDocument/2006/relationships/tags" Target="../tags/tag408.xml"/><Relationship Id="rId20" Type="http://schemas.openxmlformats.org/officeDocument/2006/relationships/tags" Target="../tags/tag407.xml"/><Relationship Id="rId2" Type="http://schemas.openxmlformats.org/officeDocument/2006/relationships/slideLayout" Target="../slideLayouts/slideLayout35.xml"/><Relationship Id="rId19" Type="http://schemas.openxmlformats.org/officeDocument/2006/relationships/tags" Target="../tags/tag406.xml"/><Relationship Id="rId18" Type="http://schemas.openxmlformats.org/officeDocument/2006/relationships/tags" Target="../tags/tag405.xml"/><Relationship Id="rId17" Type="http://schemas.openxmlformats.org/officeDocument/2006/relationships/tags" Target="../tags/tag404.xml"/><Relationship Id="rId16" Type="http://schemas.openxmlformats.org/officeDocument/2006/relationships/tags" Target="../tags/tag403.xml"/><Relationship Id="rId15" Type="http://schemas.openxmlformats.org/officeDocument/2006/relationships/image" Target="../media/image5.png"/><Relationship Id="rId14" Type="http://schemas.openxmlformats.org/officeDocument/2006/relationships/tags" Target="../tags/tag402.xml"/><Relationship Id="rId13" Type="http://schemas.openxmlformats.org/officeDocument/2006/relationships/image" Target="../media/image4.png"/><Relationship Id="rId12" Type="http://schemas.openxmlformats.org/officeDocument/2006/relationships/tags" Target="../tags/tag401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2" Type="http://schemas.openxmlformats.org/officeDocument/2006/relationships/theme" Target="../theme/theme5.xml"/><Relationship Id="rId21" Type="http://schemas.openxmlformats.org/officeDocument/2006/relationships/tags" Target="../tags/tag510.xml"/><Relationship Id="rId20" Type="http://schemas.openxmlformats.org/officeDocument/2006/relationships/tags" Target="../tags/tag509.xml"/><Relationship Id="rId2" Type="http://schemas.openxmlformats.org/officeDocument/2006/relationships/slideLayout" Target="../slideLayouts/slideLayout46.xml"/><Relationship Id="rId19" Type="http://schemas.openxmlformats.org/officeDocument/2006/relationships/tags" Target="../tags/tag508.xml"/><Relationship Id="rId18" Type="http://schemas.openxmlformats.org/officeDocument/2006/relationships/tags" Target="../tags/tag507.xml"/><Relationship Id="rId17" Type="http://schemas.openxmlformats.org/officeDocument/2006/relationships/tags" Target="../tags/tag506.xml"/><Relationship Id="rId16" Type="http://schemas.openxmlformats.org/officeDocument/2006/relationships/tags" Target="../tags/tag505.xml"/><Relationship Id="rId15" Type="http://schemas.openxmlformats.org/officeDocument/2006/relationships/image" Target="../media/image5.png"/><Relationship Id="rId14" Type="http://schemas.openxmlformats.org/officeDocument/2006/relationships/tags" Target="../tags/tag504.xml"/><Relationship Id="rId13" Type="http://schemas.openxmlformats.org/officeDocument/2006/relationships/image" Target="../media/image4.png"/><Relationship Id="rId12" Type="http://schemas.openxmlformats.org/officeDocument/2006/relationships/tags" Target="../tags/tag503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2" Type="http://schemas.openxmlformats.org/officeDocument/2006/relationships/theme" Target="../theme/theme6.xml"/><Relationship Id="rId21" Type="http://schemas.openxmlformats.org/officeDocument/2006/relationships/tags" Target="../tags/tag612.xml"/><Relationship Id="rId20" Type="http://schemas.openxmlformats.org/officeDocument/2006/relationships/tags" Target="../tags/tag611.xml"/><Relationship Id="rId2" Type="http://schemas.openxmlformats.org/officeDocument/2006/relationships/slideLayout" Target="../slideLayouts/slideLayout57.xml"/><Relationship Id="rId19" Type="http://schemas.openxmlformats.org/officeDocument/2006/relationships/tags" Target="../tags/tag610.xml"/><Relationship Id="rId18" Type="http://schemas.openxmlformats.org/officeDocument/2006/relationships/tags" Target="../tags/tag609.xml"/><Relationship Id="rId17" Type="http://schemas.openxmlformats.org/officeDocument/2006/relationships/tags" Target="../tags/tag608.xml"/><Relationship Id="rId16" Type="http://schemas.openxmlformats.org/officeDocument/2006/relationships/tags" Target="../tags/tag607.xml"/><Relationship Id="rId15" Type="http://schemas.openxmlformats.org/officeDocument/2006/relationships/image" Target="../media/image5.png"/><Relationship Id="rId14" Type="http://schemas.openxmlformats.org/officeDocument/2006/relationships/tags" Target="../tags/tag606.xml"/><Relationship Id="rId13" Type="http://schemas.openxmlformats.org/officeDocument/2006/relationships/image" Target="../media/image4.png"/><Relationship Id="rId12" Type="http://schemas.openxmlformats.org/officeDocument/2006/relationships/tags" Target="../tags/tag605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2" Type="http://schemas.openxmlformats.org/officeDocument/2006/relationships/theme" Target="../theme/theme7.xml"/><Relationship Id="rId21" Type="http://schemas.openxmlformats.org/officeDocument/2006/relationships/tags" Target="../tags/tag714.xml"/><Relationship Id="rId20" Type="http://schemas.openxmlformats.org/officeDocument/2006/relationships/tags" Target="../tags/tag713.xml"/><Relationship Id="rId2" Type="http://schemas.openxmlformats.org/officeDocument/2006/relationships/slideLayout" Target="../slideLayouts/slideLayout68.xml"/><Relationship Id="rId19" Type="http://schemas.openxmlformats.org/officeDocument/2006/relationships/tags" Target="../tags/tag712.xml"/><Relationship Id="rId18" Type="http://schemas.openxmlformats.org/officeDocument/2006/relationships/tags" Target="../tags/tag711.xml"/><Relationship Id="rId17" Type="http://schemas.openxmlformats.org/officeDocument/2006/relationships/tags" Target="../tags/tag710.xml"/><Relationship Id="rId16" Type="http://schemas.openxmlformats.org/officeDocument/2006/relationships/tags" Target="../tags/tag709.xml"/><Relationship Id="rId15" Type="http://schemas.openxmlformats.org/officeDocument/2006/relationships/image" Target="../media/image5.png"/><Relationship Id="rId14" Type="http://schemas.openxmlformats.org/officeDocument/2006/relationships/tags" Target="../tags/tag708.xml"/><Relationship Id="rId13" Type="http://schemas.openxmlformats.org/officeDocument/2006/relationships/image" Target="../media/image4.png"/><Relationship Id="rId12" Type="http://schemas.openxmlformats.org/officeDocument/2006/relationships/tags" Target="../tags/tag70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1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723.xml"/><Relationship Id="rId8" Type="http://schemas.openxmlformats.org/officeDocument/2006/relationships/tags" Target="../tags/tag722.xml"/><Relationship Id="rId7" Type="http://schemas.openxmlformats.org/officeDocument/2006/relationships/tags" Target="../tags/tag721.xml"/><Relationship Id="rId6" Type="http://schemas.openxmlformats.org/officeDocument/2006/relationships/tags" Target="../tags/tag720.xml"/><Relationship Id="rId5" Type="http://schemas.openxmlformats.org/officeDocument/2006/relationships/tags" Target="../tags/tag719.xml"/><Relationship Id="rId4" Type="http://schemas.openxmlformats.org/officeDocument/2006/relationships/tags" Target="../tags/tag718.xml"/><Relationship Id="rId3" Type="http://schemas.openxmlformats.org/officeDocument/2006/relationships/tags" Target="../tags/tag717.xml"/><Relationship Id="rId2" Type="http://schemas.openxmlformats.org/officeDocument/2006/relationships/tags" Target="../tags/tag716.xml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731.xml"/><Relationship Id="rId16" Type="http://schemas.openxmlformats.org/officeDocument/2006/relationships/tags" Target="../tags/tag730.xml"/><Relationship Id="rId15" Type="http://schemas.openxmlformats.org/officeDocument/2006/relationships/tags" Target="../tags/tag729.xml"/><Relationship Id="rId14" Type="http://schemas.openxmlformats.org/officeDocument/2006/relationships/tags" Target="../tags/tag728.xml"/><Relationship Id="rId13" Type="http://schemas.openxmlformats.org/officeDocument/2006/relationships/tags" Target="../tags/tag727.xml"/><Relationship Id="rId12" Type="http://schemas.openxmlformats.org/officeDocument/2006/relationships/tags" Target="../tags/tag726.xml"/><Relationship Id="rId11" Type="http://schemas.openxmlformats.org/officeDocument/2006/relationships/tags" Target="../tags/tag725.xml"/><Relationship Id="rId10" Type="http://schemas.openxmlformats.org/officeDocument/2006/relationships/tags" Target="../tags/tag724.xml"/><Relationship Id="rId1" Type="http://schemas.openxmlformats.org/officeDocument/2006/relationships/tags" Target="../tags/tag715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43.xml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6.xml"/><Relationship Id="rId2" Type="http://schemas.openxmlformats.org/officeDocument/2006/relationships/tags" Target="../tags/tag745.xml"/><Relationship Id="rId1" Type="http://schemas.openxmlformats.org/officeDocument/2006/relationships/tags" Target="../tags/tag74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55.xml"/><Relationship Id="rId8" Type="http://schemas.openxmlformats.org/officeDocument/2006/relationships/tags" Target="../tags/tag754.xml"/><Relationship Id="rId7" Type="http://schemas.openxmlformats.org/officeDocument/2006/relationships/tags" Target="../tags/tag753.xml"/><Relationship Id="rId6" Type="http://schemas.openxmlformats.org/officeDocument/2006/relationships/tags" Target="../tags/tag752.xml"/><Relationship Id="rId5" Type="http://schemas.openxmlformats.org/officeDocument/2006/relationships/tags" Target="../tags/tag751.xml"/><Relationship Id="rId4" Type="http://schemas.openxmlformats.org/officeDocument/2006/relationships/tags" Target="../tags/tag750.xml"/><Relationship Id="rId3" Type="http://schemas.openxmlformats.org/officeDocument/2006/relationships/tags" Target="../tags/tag749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769.xml"/><Relationship Id="rId22" Type="http://schemas.openxmlformats.org/officeDocument/2006/relationships/tags" Target="../tags/tag768.xml"/><Relationship Id="rId21" Type="http://schemas.openxmlformats.org/officeDocument/2006/relationships/tags" Target="../tags/tag767.xml"/><Relationship Id="rId20" Type="http://schemas.openxmlformats.org/officeDocument/2006/relationships/tags" Target="../tags/tag766.xml"/><Relationship Id="rId2" Type="http://schemas.openxmlformats.org/officeDocument/2006/relationships/tags" Target="../tags/tag748.xml"/><Relationship Id="rId19" Type="http://schemas.openxmlformats.org/officeDocument/2006/relationships/tags" Target="../tags/tag765.xml"/><Relationship Id="rId18" Type="http://schemas.openxmlformats.org/officeDocument/2006/relationships/tags" Target="../tags/tag764.xml"/><Relationship Id="rId17" Type="http://schemas.openxmlformats.org/officeDocument/2006/relationships/tags" Target="../tags/tag763.xml"/><Relationship Id="rId16" Type="http://schemas.openxmlformats.org/officeDocument/2006/relationships/tags" Target="../tags/tag762.xml"/><Relationship Id="rId15" Type="http://schemas.openxmlformats.org/officeDocument/2006/relationships/tags" Target="../tags/tag761.xml"/><Relationship Id="rId14" Type="http://schemas.openxmlformats.org/officeDocument/2006/relationships/tags" Target="../tags/tag760.xml"/><Relationship Id="rId13" Type="http://schemas.openxmlformats.org/officeDocument/2006/relationships/tags" Target="../tags/tag759.xml"/><Relationship Id="rId12" Type="http://schemas.openxmlformats.org/officeDocument/2006/relationships/tags" Target="../tags/tag758.xml"/><Relationship Id="rId11" Type="http://schemas.openxmlformats.org/officeDocument/2006/relationships/tags" Target="../tags/tag757.xml"/><Relationship Id="rId10" Type="http://schemas.openxmlformats.org/officeDocument/2006/relationships/tags" Target="../tags/tag756.xml"/><Relationship Id="rId1" Type="http://schemas.openxmlformats.org/officeDocument/2006/relationships/tags" Target="../tags/tag74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772.xml"/><Relationship Id="rId2" Type="http://schemas.openxmlformats.org/officeDocument/2006/relationships/tags" Target="../tags/tag771.xml"/><Relationship Id="rId1" Type="http://schemas.openxmlformats.org/officeDocument/2006/relationships/tags" Target="../tags/tag77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781.xml"/><Relationship Id="rId8" Type="http://schemas.openxmlformats.org/officeDocument/2006/relationships/tags" Target="../tags/tag780.xml"/><Relationship Id="rId7" Type="http://schemas.openxmlformats.org/officeDocument/2006/relationships/tags" Target="../tags/tag779.xml"/><Relationship Id="rId6" Type="http://schemas.openxmlformats.org/officeDocument/2006/relationships/tags" Target="../tags/tag778.xml"/><Relationship Id="rId5" Type="http://schemas.openxmlformats.org/officeDocument/2006/relationships/tags" Target="../tags/tag777.xml"/><Relationship Id="rId4" Type="http://schemas.openxmlformats.org/officeDocument/2006/relationships/tags" Target="../tags/tag776.xml"/><Relationship Id="rId3" Type="http://schemas.openxmlformats.org/officeDocument/2006/relationships/tags" Target="../tags/tag775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795.xml"/><Relationship Id="rId22" Type="http://schemas.openxmlformats.org/officeDocument/2006/relationships/tags" Target="../tags/tag794.xml"/><Relationship Id="rId21" Type="http://schemas.openxmlformats.org/officeDocument/2006/relationships/tags" Target="../tags/tag793.xml"/><Relationship Id="rId20" Type="http://schemas.openxmlformats.org/officeDocument/2006/relationships/tags" Target="../tags/tag792.xml"/><Relationship Id="rId2" Type="http://schemas.openxmlformats.org/officeDocument/2006/relationships/tags" Target="../tags/tag774.xml"/><Relationship Id="rId19" Type="http://schemas.openxmlformats.org/officeDocument/2006/relationships/tags" Target="../tags/tag791.xml"/><Relationship Id="rId18" Type="http://schemas.openxmlformats.org/officeDocument/2006/relationships/tags" Target="../tags/tag790.xml"/><Relationship Id="rId17" Type="http://schemas.openxmlformats.org/officeDocument/2006/relationships/tags" Target="../tags/tag789.xml"/><Relationship Id="rId16" Type="http://schemas.openxmlformats.org/officeDocument/2006/relationships/tags" Target="../tags/tag788.xml"/><Relationship Id="rId15" Type="http://schemas.openxmlformats.org/officeDocument/2006/relationships/tags" Target="../tags/tag787.xml"/><Relationship Id="rId14" Type="http://schemas.openxmlformats.org/officeDocument/2006/relationships/tags" Target="../tags/tag786.xml"/><Relationship Id="rId13" Type="http://schemas.openxmlformats.org/officeDocument/2006/relationships/tags" Target="../tags/tag785.xml"/><Relationship Id="rId12" Type="http://schemas.openxmlformats.org/officeDocument/2006/relationships/tags" Target="../tags/tag784.xml"/><Relationship Id="rId11" Type="http://schemas.openxmlformats.org/officeDocument/2006/relationships/tags" Target="../tags/tag783.xml"/><Relationship Id="rId10" Type="http://schemas.openxmlformats.org/officeDocument/2006/relationships/tags" Target="../tags/tag782.xml"/><Relationship Id="rId1" Type="http://schemas.openxmlformats.org/officeDocument/2006/relationships/tags" Target="../tags/tag77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798.xml"/><Relationship Id="rId2" Type="http://schemas.openxmlformats.org/officeDocument/2006/relationships/tags" Target="../tags/tag797.xml"/><Relationship Id="rId1" Type="http://schemas.openxmlformats.org/officeDocument/2006/relationships/tags" Target="../tags/tag7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99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00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80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80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734.xml"/><Relationship Id="rId2" Type="http://schemas.openxmlformats.org/officeDocument/2006/relationships/tags" Target="../tags/tag733.xml"/><Relationship Id="rId1" Type="http://schemas.openxmlformats.org/officeDocument/2006/relationships/tags" Target="../tags/tag73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0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04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tags" Target="../tags/tag807.xml"/><Relationship Id="rId2" Type="http://schemas.openxmlformats.org/officeDocument/2006/relationships/tags" Target="../tags/tag806.xml"/><Relationship Id="rId1" Type="http://schemas.openxmlformats.org/officeDocument/2006/relationships/tags" Target="../tags/tag805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tags" Target="../tags/tag808.xml"/><Relationship Id="rId2" Type="http://schemas.openxmlformats.org/officeDocument/2006/relationships/hyperlink" Target="http://crm.carsafe.cn/2/index.php/article/97.html" TargetMode="External"/><Relationship Id="rId1" Type="http://schemas.openxmlformats.org/officeDocument/2006/relationships/hyperlink" Target="http://crm.carsafe.cn/2/index.php/article/89.html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0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tags" Target="../tags/tag810.xml"/><Relationship Id="rId1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735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7.xml"/><Relationship Id="rId3" Type="http://schemas.openxmlformats.org/officeDocument/2006/relationships/image" Target="../media/image11.jpeg"/><Relationship Id="rId2" Type="http://schemas.openxmlformats.org/officeDocument/2006/relationships/tags" Target="../tags/tag736.xml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738.xml"/><Relationship Id="rId2" Type="http://schemas.openxmlformats.org/officeDocument/2006/relationships/image" Target="../media/image12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7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740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41.xml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42.xml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5"/>
            <p:custDataLst>
              <p:tags r:id="rId1"/>
            </p:custDataLst>
          </p:nvPr>
        </p:nvSpPr>
        <p:spPr>
          <a:xfrm>
            <a:off x="494030" y="327660"/>
            <a:ext cx="3691255" cy="979805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停车场</a:t>
            </a:r>
            <a:endParaRPr lang="zh-CN" altLang="en-US"/>
          </a:p>
        </p:txBody>
      </p:sp>
      <p:sp>
        <p:nvSpPr>
          <p:cNvPr id="29" name="矩形: 圆角 28"/>
          <p:cNvSpPr/>
          <p:nvPr>
            <p:custDataLst>
              <p:tags r:id="rId2"/>
            </p:custDataLst>
          </p:nvPr>
        </p:nvSpPr>
        <p:spPr>
          <a:xfrm>
            <a:off x="4185920" y="1924685"/>
            <a:ext cx="6445250" cy="8801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13000"/>
                  <a:lumOff val="87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15" name="序号"/>
          <p:cNvSpPr txBox="1"/>
          <p:nvPr>
            <p:custDataLst>
              <p:tags r:id="rId3"/>
            </p:custDataLst>
          </p:nvPr>
        </p:nvSpPr>
        <p:spPr>
          <a:xfrm>
            <a:off x="4280187" y="1982596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91440" tIns="0" rIns="91440" bIns="0" rtlCol="0" anchor="ctr" anchorCtr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2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02</a:t>
            </a:r>
            <a:endParaRPr lang="en-US" altLang="zh-CN" sz="22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16" name="标题"/>
          <p:cNvSpPr txBox="1"/>
          <p:nvPr>
            <p:custDataLst>
              <p:tags r:id="rId4"/>
            </p:custDataLst>
          </p:nvPr>
        </p:nvSpPr>
        <p:spPr>
          <a:xfrm>
            <a:off x="5274945" y="2066925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道闸不起</a:t>
            </a:r>
            <a:endParaRPr lang="zh-CN" altLang="en-US" sz="2800" dirty="0">
              <a:solidFill>
                <a:schemeClr val="accent1">
                  <a:lumMod val="50000"/>
                  <a:alpha val="85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25" name="矩形: 圆角 28"/>
          <p:cNvSpPr/>
          <p:nvPr>
            <p:custDataLst>
              <p:tags r:id="rId5"/>
            </p:custDataLst>
          </p:nvPr>
        </p:nvSpPr>
        <p:spPr>
          <a:xfrm>
            <a:off x="4185920" y="5161280"/>
            <a:ext cx="6445250" cy="8801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13000"/>
                  <a:lumOff val="87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26" name="序号"/>
          <p:cNvSpPr txBox="1"/>
          <p:nvPr>
            <p:custDataLst>
              <p:tags r:id="rId6"/>
            </p:custDataLst>
          </p:nvPr>
        </p:nvSpPr>
        <p:spPr>
          <a:xfrm>
            <a:off x="4280187" y="5219191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91440" tIns="0" rIns="91440" bIns="0" rtlCol="0" anchor="ctr" anchorCtr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05</a:t>
            </a:r>
            <a:endParaRPr lang="en-US" altLang="zh-CN" sz="24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27" name="标题"/>
          <p:cNvSpPr txBox="1"/>
          <p:nvPr>
            <p:custDataLst>
              <p:tags r:id="rId7"/>
            </p:custDataLst>
          </p:nvPr>
        </p:nvSpPr>
        <p:spPr>
          <a:xfrm>
            <a:off x="5274945" y="5303520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不显示文字</a:t>
            </a:r>
            <a:r>
              <a:rPr lang="en-US" altLang="zh-CN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&amp;</a:t>
            </a:r>
            <a:r>
              <a:rPr lang="zh-CN" altLang="en-US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播报语音</a:t>
            </a:r>
            <a:endParaRPr lang="zh-CN" altLang="en-US" sz="2800" dirty="0">
              <a:solidFill>
                <a:schemeClr val="accent1">
                  <a:lumMod val="50000"/>
                  <a:alpha val="85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0" name="矩形: 圆角 28"/>
          <p:cNvSpPr/>
          <p:nvPr>
            <p:custDataLst>
              <p:tags r:id="rId8"/>
            </p:custDataLst>
          </p:nvPr>
        </p:nvSpPr>
        <p:spPr>
          <a:xfrm>
            <a:off x="4185920" y="3003550"/>
            <a:ext cx="6445250" cy="8801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13000"/>
                  <a:lumOff val="87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1" name="序号"/>
          <p:cNvSpPr txBox="1"/>
          <p:nvPr>
            <p:custDataLst>
              <p:tags r:id="rId9"/>
            </p:custDataLst>
          </p:nvPr>
        </p:nvSpPr>
        <p:spPr>
          <a:xfrm>
            <a:off x="4280187" y="3061461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91440" tIns="0" rIns="91440" bIns="0" rtlCol="0" anchor="ctr" anchorCtr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2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03</a:t>
            </a:r>
            <a:endParaRPr lang="en-US" altLang="zh-CN" sz="22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2" name="标题"/>
          <p:cNvSpPr txBox="1"/>
          <p:nvPr>
            <p:custDataLst>
              <p:tags r:id="rId10"/>
            </p:custDataLst>
          </p:nvPr>
        </p:nvSpPr>
        <p:spPr>
          <a:xfrm>
            <a:off x="5274945" y="3145790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道闸不落</a:t>
            </a:r>
            <a:endParaRPr lang="zh-CN" altLang="en-US" sz="2800" dirty="0">
              <a:solidFill>
                <a:schemeClr val="accent1">
                  <a:lumMod val="50000"/>
                  <a:alpha val="85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5" name="矩形: 圆角 28"/>
          <p:cNvSpPr/>
          <p:nvPr>
            <p:custDataLst>
              <p:tags r:id="rId11"/>
            </p:custDataLst>
          </p:nvPr>
        </p:nvSpPr>
        <p:spPr>
          <a:xfrm>
            <a:off x="4185920" y="4082415"/>
            <a:ext cx="6445250" cy="8801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13000"/>
                  <a:lumOff val="87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36" name="序号"/>
          <p:cNvSpPr txBox="1"/>
          <p:nvPr>
            <p:custDataLst>
              <p:tags r:id="rId12"/>
            </p:custDataLst>
          </p:nvPr>
        </p:nvSpPr>
        <p:spPr>
          <a:xfrm>
            <a:off x="4280187" y="4140326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91440" tIns="0" rIns="91440" bIns="0" rtlCol="0" anchor="ctr" anchorCtr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04</a:t>
            </a:r>
            <a:endParaRPr lang="en-US" altLang="zh-CN" sz="24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39" name="标题"/>
          <p:cNvSpPr txBox="1"/>
          <p:nvPr>
            <p:custDataLst>
              <p:tags r:id="rId13"/>
            </p:custDataLst>
          </p:nvPr>
        </p:nvSpPr>
        <p:spPr>
          <a:xfrm>
            <a:off x="5274945" y="4224655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无法缴费</a:t>
            </a:r>
            <a:r>
              <a:rPr lang="en-US" altLang="zh-CN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&amp;</a:t>
            </a:r>
            <a:r>
              <a:rPr lang="zh-CN" altLang="en-US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不显示二维码</a:t>
            </a:r>
            <a:endParaRPr lang="zh-CN" altLang="en-US" sz="2800" dirty="0">
              <a:solidFill>
                <a:schemeClr val="accent1">
                  <a:lumMod val="50000"/>
                  <a:alpha val="85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12" name="矩形: 圆角 28"/>
          <p:cNvSpPr/>
          <p:nvPr>
            <p:custDataLst>
              <p:tags r:id="rId14"/>
            </p:custDataLst>
          </p:nvPr>
        </p:nvSpPr>
        <p:spPr>
          <a:xfrm>
            <a:off x="4185285" y="845820"/>
            <a:ext cx="6445250" cy="8801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13000"/>
                  <a:lumOff val="87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charset="-122"/>
              <a:sym typeface="+mn-ea"/>
            </a:endParaRPr>
          </a:p>
        </p:txBody>
      </p:sp>
      <p:sp>
        <p:nvSpPr>
          <p:cNvPr id="13" name="序号"/>
          <p:cNvSpPr txBox="1"/>
          <p:nvPr>
            <p:custDataLst>
              <p:tags r:id="rId15"/>
            </p:custDataLst>
          </p:nvPr>
        </p:nvSpPr>
        <p:spPr>
          <a:xfrm>
            <a:off x="4279552" y="903731"/>
            <a:ext cx="762215" cy="764288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91440" tIns="0" rIns="91440" bIns="0" rtlCol="0" anchor="ctr" anchorCtr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sz="2200" dirty="0">
                <a:solidFill>
                  <a:schemeClr val="lt1">
                    <a:lumMod val="100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01</a:t>
            </a:r>
            <a:endParaRPr lang="en-US" altLang="zh-CN" sz="2200" dirty="0">
              <a:solidFill>
                <a:schemeClr val="lt1">
                  <a:lumMod val="100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sp>
        <p:nvSpPr>
          <p:cNvPr id="14" name="标题"/>
          <p:cNvSpPr txBox="1"/>
          <p:nvPr>
            <p:custDataLst>
              <p:tags r:id="rId16"/>
            </p:custDataLst>
          </p:nvPr>
        </p:nvSpPr>
        <p:spPr>
          <a:xfrm>
            <a:off x="5274310" y="988060"/>
            <a:ext cx="4962525" cy="6235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基础</a:t>
            </a:r>
            <a:r>
              <a:rPr lang="zh-CN" altLang="en-US" sz="2800" dirty="0">
                <a:solidFill>
                  <a:schemeClr val="accent1">
                    <a:lumMod val="50000"/>
                    <a:alpha val="85000"/>
                  </a:schemeClr>
                </a:solidFill>
                <a:latin typeface="+mj-ea"/>
                <a:ea typeface="+mj-ea"/>
                <a:cs typeface="MiSans Normal" panose="00000500000000000000" charset="-122"/>
                <a:sym typeface="+mn-ea"/>
              </a:rPr>
              <a:t>了解</a:t>
            </a:r>
            <a:endParaRPr lang="zh-CN" altLang="en-US" sz="2800" dirty="0">
              <a:solidFill>
                <a:schemeClr val="accent1">
                  <a:lumMod val="50000"/>
                  <a:alpha val="85000"/>
                </a:schemeClr>
              </a:soli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99e5e5486286f10217c586d226e79bb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606425"/>
            <a:ext cx="4234815" cy="5645150"/>
          </a:xfrm>
          <a:prstGeom prst="rect">
            <a:avLst/>
          </a:prstGeom>
        </p:spPr>
      </p:pic>
      <p:sp>
        <p:nvSpPr>
          <p:cNvPr id="7" name="椭圆形标注 6"/>
          <p:cNvSpPr/>
          <p:nvPr/>
        </p:nvSpPr>
        <p:spPr>
          <a:xfrm>
            <a:off x="5180330" y="1861185"/>
            <a:ext cx="2713990" cy="1682750"/>
          </a:xfrm>
          <a:prstGeom prst="wedgeEllipseCallout">
            <a:avLst>
              <a:gd name="adj1" fmla="val 50046"/>
              <a:gd name="adj2" fmla="val 122641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 descr="11110"/>
          <p:cNvPicPr>
            <a:picLocks noChangeAspect="1"/>
          </p:cNvPicPr>
          <p:nvPr/>
        </p:nvPicPr>
        <p:blipFill>
          <a:blip r:embed="rId2"/>
          <a:srcRect l="3266" t="5036" r="-3266" b="-5036"/>
          <a:stretch>
            <a:fillRect/>
          </a:stretch>
        </p:blipFill>
        <p:spPr>
          <a:xfrm>
            <a:off x="5180330" y="2002790"/>
            <a:ext cx="2721610" cy="1399540"/>
          </a:xfrm>
          <a:prstGeom prst="wedgeEllipseCallout">
            <a:avLst>
              <a:gd name="adj1" fmla="val -15678"/>
              <a:gd name="adj2" fmla="val 39609"/>
            </a:avLst>
          </a:prstGeom>
          <a:effectLst/>
        </p:spPr>
      </p:pic>
      <p:pic>
        <p:nvPicPr>
          <p:cNvPr id="4" name="图片 3" descr="110"/>
          <p:cNvPicPr>
            <a:picLocks noChangeAspect="1"/>
          </p:cNvPicPr>
          <p:nvPr/>
        </p:nvPicPr>
        <p:blipFill>
          <a:blip r:embed="rId3"/>
          <a:srcRect l="10344" t="21646" r="9948" b="21656"/>
          <a:stretch>
            <a:fillRect/>
          </a:stretch>
        </p:blipFill>
        <p:spPr>
          <a:xfrm>
            <a:off x="7332980" y="2313940"/>
            <a:ext cx="4859020" cy="3456305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3996690" y="4104005"/>
            <a:ext cx="3634740" cy="1121410"/>
          </a:xfrm>
          <a:custGeom>
            <a:avLst/>
            <a:gdLst>
              <a:gd name="connisteX0" fmla="*/ 0 w 3816985"/>
              <a:gd name="connsiteY0" fmla="*/ 0 h 2314575"/>
              <a:gd name="connisteX1" fmla="*/ 3816985 w 3816985"/>
              <a:gd name="connsiteY1" fmla="*/ 2314575 h 2314575"/>
              <a:gd name="connisteX2" fmla="*/ 3446145 w 3816985"/>
              <a:gd name="connsiteY2" fmla="*/ 1763395 h 23145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816985" h="2314575">
                <a:moveTo>
                  <a:pt x="0" y="0"/>
                </a:moveTo>
                <a:cubicBezTo>
                  <a:pt x="770890" y="473710"/>
                  <a:pt x="3128010" y="1962150"/>
                  <a:pt x="3816985" y="2314575"/>
                </a:cubicBezTo>
              </a:path>
            </a:pathLst>
          </a:custGeom>
          <a:noFill/>
          <a:ln w="76200" cmpd="dbl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bg1">
                    <a:lumMod val="50000"/>
                  </a:schemeClr>
                </a:gs>
                <a:gs pos="75000">
                  <a:schemeClr val="bg1"/>
                </a:gs>
                <a:gs pos="94000">
                  <a:schemeClr val="tx1">
                    <a:lumMod val="85000"/>
                    <a:lumOff val="15000"/>
                  </a:schemeClr>
                </a:gs>
              </a:gsLst>
              <a:lin ang="0" scaled="1"/>
              <a:tileRect t="-100000" r="-100000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7901940" y="1861185"/>
            <a:ext cx="3745230" cy="3371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1600" b="1" spc="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如需协助，需要提供桌面远程</a:t>
            </a:r>
            <a:endParaRPr lang="zh-CN" altLang="en-US" sz="1600" b="1" spc="4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道闸不起杆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t>PART TWO</a:t>
            </a: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/>
              <a:t>道闸不起杆</a:t>
            </a: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256145" y="3856355"/>
            <a:ext cx="4554220" cy="27552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、弹簧太松或脱落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2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、电机转速太低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、道闸控制盒损坏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、上下限位位置错误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[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外灯上到位，内灯下到位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]</a:t>
            </a:r>
            <a:endParaRPr lang="en-US" altLang="zh-CN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5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、电机接线不正确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6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、设备供电不足或出现电路短路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76225" y="3856355"/>
            <a:ext cx="4534535" cy="274256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、新安装的项目：未正确接入相机、遥控、第三方控制器的开闸线。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2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、正常使用的系统：系统未开启、未识别到车牌、车牌识别错误、车牌无通行权限。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、相机、遥控、第三方控制器故障。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4939665" y="3856990"/>
            <a:ext cx="2243455" cy="27419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、检查转轴是否有被异物卡住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2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、电机或减速机轴承断裂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、机芯故障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（需要断电操作）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8063531" y="1731103"/>
            <a:ext cx="1869243" cy="1869243"/>
          </a:xfrm>
          <a:prstGeom prst="ellipse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6"/>
            </p:custDataLst>
          </p:nvPr>
        </p:nvSpPr>
        <p:spPr>
          <a:xfrm>
            <a:off x="8159813" y="1827710"/>
            <a:ext cx="1676678" cy="167667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52400">
              <a:schemeClr val="accent3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solidFill>
                <a:srgbClr val="FFFFFF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7"/>
            </p:custDataLst>
          </p:nvPr>
        </p:nvSpPr>
        <p:spPr>
          <a:xfrm>
            <a:off x="8247019" y="1914591"/>
            <a:ext cx="1502267" cy="1502267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3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弧形 12"/>
          <p:cNvSpPr/>
          <p:nvPr>
            <p:custDataLst>
              <p:tags r:id="rId8"/>
            </p:custDataLst>
          </p:nvPr>
        </p:nvSpPr>
        <p:spPr>
          <a:xfrm flipV="1">
            <a:off x="7809695" y="1480185"/>
            <a:ext cx="2376915" cy="237691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3">
                <a:alpha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9"/>
            </p:custDataLst>
          </p:nvPr>
        </p:nvSpPr>
        <p:spPr>
          <a:xfrm>
            <a:off x="2219867" y="1731103"/>
            <a:ext cx="1869243" cy="1869243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2316149" y="1827710"/>
            <a:ext cx="1676678" cy="167667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52400">
              <a:schemeClr val="accent1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solidFill>
                <a:srgbClr val="FFFFFF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11"/>
            </p:custDataLst>
          </p:nvPr>
        </p:nvSpPr>
        <p:spPr>
          <a:xfrm>
            <a:off x="2403355" y="1914591"/>
            <a:ext cx="1502267" cy="1502267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弧形 14"/>
          <p:cNvSpPr/>
          <p:nvPr>
            <p:custDataLst>
              <p:tags r:id="rId12"/>
            </p:custDataLst>
          </p:nvPr>
        </p:nvSpPr>
        <p:spPr>
          <a:xfrm flipV="1">
            <a:off x="1966030" y="1480185"/>
            <a:ext cx="2376915" cy="237691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1">
                <a:alpha val="50000"/>
              </a:schemeClr>
            </a:solidFill>
            <a:head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3"/>
            </p:custDataLst>
          </p:nvPr>
        </p:nvSpPr>
        <p:spPr>
          <a:xfrm>
            <a:off x="5132174" y="1731103"/>
            <a:ext cx="1869243" cy="1869243"/>
          </a:xfrm>
          <a:prstGeom prst="ellipse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14"/>
            </p:custDataLst>
          </p:nvPr>
        </p:nvSpPr>
        <p:spPr>
          <a:xfrm>
            <a:off x="5228456" y="1827710"/>
            <a:ext cx="1676678" cy="16766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52400">
              <a:schemeClr val="accent2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solidFill>
                <a:srgbClr val="FFFFFF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15"/>
            </p:custDataLst>
          </p:nvPr>
        </p:nvSpPr>
        <p:spPr>
          <a:xfrm>
            <a:off x="5315662" y="1914591"/>
            <a:ext cx="1502267" cy="1502267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弧形 28"/>
          <p:cNvSpPr/>
          <p:nvPr>
            <p:custDataLst>
              <p:tags r:id="rId16"/>
            </p:custDataLst>
          </p:nvPr>
        </p:nvSpPr>
        <p:spPr>
          <a:xfrm flipV="1">
            <a:off x="4878337" y="1480185"/>
            <a:ext cx="2376915" cy="2376915"/>
          </a:xfrm>
          <a:prstGeom prst="arc">
            <a:avLst>
              <a:gd name="adj1" fmla="val 10822527"/>
              <a:gd name="adj2" fmla="val 20157622"/>
            </a:avLst>
          </a:prstGeom>
          <a:ln w="44450" cap="rnd">
            <a:solidFill>
              <a:schemeClr val="accent2">
                <a:alpha val="50000"/>
              </a:schemeClr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17"/>
            </p:custDataLst>
          </p:nvPr>
        </p:nvSpPr>
        <p:spPr>
          <a:xfrm>
            <a:off x="2451658" y="2597971"/>
            <a:ext cx="1405661" cy="526474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</a:rPr>
              <a:t>无开闸信号输入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8"/>
            </p:custDataLst>
          </p:nvPr>
        </p:nvSpPr>
        <p:spPr>
          <a:xfrm>
            <a:off x="5363965" y="2597971"/>
            <a:ext cx="1405661" cy="526474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</a:rPr>
              <a:t>手摇也无法开启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9"/>
            </p:custDataLst>
          </p:nvPr>
        </p:nvSpPr>
        <p:spPr>
          <a:xfrm>
            <a:off x="8295322" y="2597971"/>
            <a:ext cx="1405661" cy="526474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有开闸信号输入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5" name="任意多边形: 形状 4"/>
          <p:cNvSpPr/>
          <p:nvPr>
            <p:custDataLst>
              <p:tags r:id="rId20"/>
            </p:custDataLst>
          </p:nvPr>
        </p:nvSpPr>
        <p:spPr>
          <a:xfrm>
            <a:off x="3015384" y="2236830"/>
            <a:ext cx="278208" cy="300194"/>
          </a:xfrm>
          <a:custGeom>
            <a:avLst/>
            <a:gdLst>
              <a:gd name="connsiteX0" fmla="*/ 221499 w 272472"/>
              <a:gd name="connsiteY0" fmla="*/ 294119 h 294005"/>
              <a:gd name="connsiteX1" fmla="*/ 51204 w 272472"/>
              <a:gd name="connsiteY1" fmla="*/ 294119 h 294005"/>
              <a:gd name="connsiteX2" fmla="*/ 115 w 272472"/>
              <a:gd name="connsiteY2" fmla="*/ 245118 h 294005"/>
              <a:gd name="connsiteX3" fmla="*/ 115 w 272472"/>
              <a:gd name="connsiteY3" fmla="*/ 49115 h 294005"/>
              <a:gd name="connsiteX4" fmla="*/ 51204 w 272472"/>
              <a:gd name="connsiteY4" fmla="*/ 114 h 294005"/>
              <a:gd name="connsiteX5" fmla="*/ 221499 w 272472"/>
              <a:gd name="connsiteY5" fmla="*/ 114 h 294005"/>
              <a:gd name="connsiteX6" fmla="*/ 272588 w 272472"/>
              <a:gd name="connsiteY6" fmla="*/ 49115 h 294005"/>
              <a:gd name="connsiteX7" fmla="*/ 272588 w 272472"/>
              <a:gd name="connsiteY7" fmla="*/ 245118 h 294005"/>
              <a:gd name="connsiteX8" fmla="*/ 221499 w 272472"/>
              <a:gd name="connsiteY8" fmla="*/ 294119 h 294005"/>
              <a:gd name="connsiteX9" fmla="*/ 136351 w 272472"/>
              <a:gd name="connsiteY9" fmla="*/ 135450 h 294005"/>
              <a:gd name="connsiteX10" fmla="*/ 204469 w 272472"/>
              <a:gd name="connsiteY10" fmla="*/ 67782 h 294005"/>
              <a:gd name="connsiteX11" fmla="*/ 187440 w 272472"/>
              <a:gd name="connsiteY11" fmla="*/ 50865 h 294005"/>
              <a:gd name="connsiteX12" fmla="*/ 170411 w 272472"/>
              <a:gd name="connsiteY12" fmla="*/ 67782 h 294005"/>
              <a:gd name="connsiteX13" fmla="*/ 136351 w 272472"/>
              <a:gd name="connsiteY13" fmla="*/ 101616 h 294005"/>
              <a:gd name="connsiteX14" fmla="*/ 102292 w 272472"/>
              <a:gd name="connsiteY14" fmla="*/ 67782 h 294005"/>
              <a:gd name="connsiteX15" fmla="*/ 85263 w 272472"/>
              <a:gd name="connsiteY15" fmla="*/ 50865 h 294005"/>
              <a:gd name="connsiteX16" fmla="*/ 68233 w 272472"/>
              <a:gd name="connsiteY16" fmla="*/ 67782 h 294005"/>
              <a:gd name="connsiteX17" fmla="*/ 136351 w 272472"/>
              <a:gd name="connsiteY17" fmla="*/ 135450 h 294005"/>
              <a:gd name="connsiteX18" fmla="*/ 170411 w 272472"/>
              <a:gd name="connsiteY18" fmla="*/ 236952 h 294005"/>
              <a:gd name="connsiteX19" fmla="*/ 187440 w 272472"/>
              <a:gd name="connsiteY19" fmla="*/ 220034 h 294005"/>
              <a:gd name="connsiteX20" fmla="*/ 170411 w 272472"/>
              <a:gd name="connsiteY20" fmla="*/ 203117 h 294005"/>
              <a:gd name="connsiteX21" fmla="*/ 102292 w 272472"/>
              <a:gd name="connsiteY21" fmla="*/ 203117 h 294005"/>
              <a:gd name="connsiteX22" fmla="*/ 85263 w 272472"/>
              <a:gd name="connsiteY22" fmla="*/ 220034 h 294005"/>
              <a:gd name="connsiteX23" fmla="*/ 102292 w 272472"/>
              <a:gd name="connsiteY23" fmla="*/ 236952 h 294005"/>
              <a:gd name="connsiteX24" fmla="*/ 170411 w 272472"/>
              <a:gd name="connsiteY24" fmla="*/ 236952 h 29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2472" h="294005">
                <a:moveTo>
                  <a:pt x="221499" y="294119"/>
                </a:moveTo>
                <a:lnTo>
                  <a:pt x="51204" y="294119"/>
                </a:lnTo>
                <a:cubicBezTo>
                  <a:pt x="22253" y="294119"/>
                  <a:pt x="115" y="272886"/>
                  <a:pt x="115" y="245118"/>
                </a:cubicBezTo>
                <a:lnTo>
                  <a:pt x="115" y="49115"/>
                </a:lnTo>
                <a:cubicBezTo>
                  <a:pt x="115" y="21348"/>
                  <a:pt x="22253" y="114"/>
                  <a:pt x="51204" y="114"/>
                </a:cubicBezTo>
                <a:lnTo>
                  <a:pt x="221499" y="114"/>
                </a:lnTo>
                <a:cubicBezTo>
                  <a:pt x="250449" y="114"/>
                  <a:pt x="272588" y="21348"/>
                  <a:pt x="272588" y="49115"/>
                </a:cubicBezTo>
                <a:lnTo>
                  <a:pt x="272588" y="245118"/>
                </a:lnTo>
                <a:cubicBezTo>
                  <a:pt x="272588" y="272886"/>
                  <a:pt x="250449" y="294119"/>
                  <a:pt x="221499" y="294119"/>
                </a:cubicBezTo>
                <a:moveTo>
                  <a:pt x="136351" y="135450"/>
                </a:moveTo>
                <a:cubicBezTo>
                  <a:pt x="173816" y="135450"/>
                  <a:pt x="204469" y="104999"/>
                  <a:pt x="204469" y="67782"/>
                </a:cubicBezTo>
                <a:cubicBezTo>
                  <a:pt x="204469" y="57632"/>
                  <a:pt x="197658" y="50865"/>
                  <a:pt x="187440" y="50865"/>
                </a:cubicBezTo>
                <a:cubicBezTo>
                  <a:pt x="177222" y="50865"/>
                  <a:pt x="170411" y="57632"/>
                  <a:pt x="170411" y="67782"/>
                </a:cubicBezTo>
                <a:cubicBezTo>
                  <a:pt x="170411" y="86391"/>
                  <a:pt x="155084" y="101616"/>
                  <a:pt x="136351" y="101616"/>
                </a:cubicBezTo>
                <a:cubicBezTo>
                  <a:pt x="117619" y="101616"/>
                  <a:pt x="102292" y="86391"/>
                  <a:pt x="102292" y="67782"/>
                </a:cubicBezTo>
                <a:cubicBezTo>
                  <a:pt x="102292" y="57632"/>
                  <a:pt x="95480" y="50865"/>
                  <a:pt x="85263" y="50865"/>
                </a:cubicBezTo>
                <a:cubicBezTo>
                  <a:pt x="75045" y="50865"/>
                  <a:pt x="68233" y="57632"/>
                  <a:pt x="68233" y="67782"/>
                </a:cubicBezTo>
                <a:cubicBezTo>
                  <a:pt x="68233" y="104999"/>
                  <a:pt x="98886" y="135450"/>
                  <a:pt x="136351" y="135450"/>
                </a:cubicBezTo>
                <a:moveTo>
                  <a:pt x="170411" y="236952"/>
                </a:moveTo>
                <a:cubicBezTo>
                  <a:pt x="180628" y="236952"/>
                  <a:pt x="187440" y="230185"/>
                  <a:pt x="187440" y="220034"/>
                </a:cubicBezTo>
                <a:cubicBezTo>
                  <a:pt x="187440" y="209885"/>
                  <a:pt x="180628" y="203117"/>
                  <a:pt x="170411" y="203117"/>
                </a:cubicBezTo>
                <a:lnTo>
                  <a:pt x="102292" y="203117"/>
                </a:lnTo>
                <a:cubicBezTo>
                  <a:pt x="92075" y="203117"/>
                  <a:pt x="85263" y="209885"/>
                  <a:pt x="85263" y="220034"/>
                </a:cubicBezTo>
                <a:cubicBezTo>
                  <a:pt x="85263" y="230185"/>
                  <a:pt x="92075" y="236952"/>
                  <a:pt x="102292" y="236952"/>
                </a:cubicBezTo>
                <a:lnTo>
                  <a:pt x="170411" y="236952"/>
                </a:lnTo>
              </a:path>
            </a:pathLst>
          </a:custGeom>
          <a:solidFill>
            <a:srgbClr val="FFFFFF"/>
          </a:solidFill>
          <a:ln w="102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5"/>
          <p:cNvSpPr/>
          <p:nvPr>
            <p:custDataLst>
              <p:tags r:id="rId21"/>
            </p:custDataLst>
          </p:nvPr>
        </p:nvSpPr>
        <p:spPr>
          <a:xfrm>
            <a:off x="5931603" y="2219324"/>
            <a:ext cx="270383" cy="317700"/>
          </a:xfrm>
          <a:custGeom>
            <a:avLst/>
            <a:gdLst>
              <a:gd name="connsiteX0" fmla="*/ 87598 w 264808"/>
              <a:gd name="connsiteY0" fmla="*/ 32709 h 311150"/>
              <a:gd name="connsiteX1" fmla="*/ 132020 w 264808"/>
              <a:gd name="connsiteY1" fmla="*/ -392 h 311150"/>
              <a:gd name="connsiteX2" fmla="*/ 176443 w 264808"/>
              <a:gd name="connsiteY2" fmla="*/ 32709 h 311150"/>
              <a:gd name="connsiteX3" fmla="*/ 237944 w 264808"/>
              <a:gd name="connsiteY3" fmla="*/ 32709 h 311150"/>
              <a:gd name="connsiteX4" fmla="*/ 264425 w 264808"/>
              <a:gd name="connsiteY4" fmla="*/ 59190 h 311150"/>
              <a:gd name="connsiteX5" fmla="*/ 264425 w 264808"/>
              <a:gd name="connsiteY5" fmla="*/ 284278 h 311150"/>
              <a:gd name="connsiteX6" fmla="*/ 237944 w 264808"/>
              <a:gd name="connsiteY6" fmla="*/ 310758 h 311150"/>
              <a:gd name="connsiteX7" fmla="*/ 26097 w 264808"/>
              <a:gd name="connsiteY7" fmla="*/ 310758 h 311150"/>
              <a:gd name="connsiteX8" fmla="*/ -384 w 264808"/>
              <a:gd name="connsiteY8" fmla="*/ 284278 h 311150"/>
              <a:gd name="connsiteX9" fmla="*/ -384 w 264808"/>
              <a:gd name="connsiteY9" fmla="*/ 59190 h 311150"/>
              <a:gd name="connsiteX10" fmla="*/ 26097 w 264808"/>
              <a:gd name="connsiteY10" fmla="*/ 32709 h 311150"/>
              <a:gd name="connsiteX11" fmla="*/ 87598 w 264808"/>
              <a:gd name="connsiteY11" fmla="*/ 32709 h 311150"/>
              <a:gd name="connsiteX12" fmla="*/ 132020 w 264808"/>
              <a:gd name="connsiteY12" fmla="*/ 52570 h 311150"/>
              <a:gd name="connsiteX13" fmla="*/ 145261 w 264808"/>
              <a:gd name="connsiteY13" fmla="*/ 39329 h 311150"/>
              <a:gd name="connsiteX14" fmla="*/ 132020 w 264808"/>
              <a:gd name="connsiteY14" fmla="*/ 26089 h 311150"/>
              <a:gd name="connsiteX15" fmla="*/ 118780 w 264808"/>
              <a:gd name="connsiteY15" fmla="*/ 39329 h 311150"/>
              <a:gd name="connsiteX16" fmla="*/ 132020 w 264808"/>
              <a:gd name="connsiteY16" fmla="*/ 52570 h 311150"/>
              <a:gd name="connsiteX17" fmla="*/ 65818 w 264808"/>
              <a:gd name="connsiteY17" fmla="*/ 98911 h 311150"/>
              <a:gd name="connsiteX18" fmla="*/ 52578 w 264808"/>
              <a:gd name="connsiteY18" fmla="*/ 112152 h 311150"/>
              <a:gd name="connsiteX19" fmla="*/ 65818 w 264808"/>
              <a:gd name="connsiteY19" fmla="*/ 125392 h 311150"/>
              <a:gd name="connsiteX20" fmla="*/ 198223 w 264808"/>
              <a:gd name="connsiteY20" fmla="*/ 125392 h 311150"/>
              <a:gd name="connsiteX21" fmla="*/ 211463 w 264808"/>
              <a:gd name="connsiteY21" fmla="*/ 112152 h 311150"/>
              <a:gd name="connsiteX22" fmla="*/ 198223 w 264808"/>
              <a:gd name="connsiteY22" fmla="*/ 98911 h 311150"/>
              <a:gd name="connsiteX23" fmla="*/ 65818 w 264808"/>
              <a:gd name="connsiteY23" fmla="*/ 98911 h 311150"/>
              <a:gd name="connsiteX24" fmla="*/ 65818 w 264808"/>
              <a:gd name="connsiteY24" fmla="*/ 158493 h 311150"/>
              <a:gd name="connsiteX25" fmla="*/ 52578 w 264808"/>
              <a:gd name="connsiteY25" fmla="*/ 171734 h 311150"/>
              <a:gd name="connsiteX26" fmla="*/ 65818 w 264808"/>
              <a:gd name="connsiteY26" fmla="*/ 184974 h 311150"/>
              <a:gd name="connsiteX27" fmla="*/ 198223 w 264808"/>
              <a:gd name="connsiteY27" fmla="*/ 184974 h 311150"/>
              <a:gd name="connsiteX28" fmla="*/ 211463 w 264808"/>
              <a:gd name="connsiteY28" fmla="*/ 171734 h 311150"/>
              <a:gd name="connsiteX29" fmla="*/ 198223 w 264808"/>
              <a:gd name="connsiteY29" fmla="*/ 158493 h 311150"/>
              <a:gd name="connsiteX30" fmla="*/ 65818 w 264808"/>
              <a:gd name="connsiteY30" fmla="*/ 158493 h 311150"/>
              <a:gd name="connsiteX31" fmla="*/ 65818 w 264808"/>
              <a:gd name="connsiteY31" fmla="*/ 218075 h 311150"/>
              <a:gd name="connsiteX32" fmla="*/ 52578 w 264808"/>
              <a:gd name="connsiteY32" fmla="*/ 231316 h 311150"/>
              <a:gd name="connsiteX33" fmla="*/ 65818 w 264808"/>
              <a:gd name="connsiteY33" fmla="*/ 244556 h 311150"/>
              <a:gd name="connsiteX34" fmla="*/ 132020 w 264808"/>
              <a:gd name="connsiteY34" fmla="*/ 244556 h 311150"/>
              <a:gd name="connsiteX35" fmla="*/ 145261 w 264808"/>
              <a:gd name="connsiteY35" fmla="*/ 231316 h 311150"/>
              <a:gd name="connsiteX36" fmla="*/ 132020 w 264808"/>
              <a:gd name="connsiteY36" fmla="*/ 218075 h 311150"/>
              <a:gd name="connsiteX37" fmla="*/ 65818 w 264808"/>
              <a:gd name="connsiteY37" fmla="*/ 218075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4808" h="311150">
                <a:moveTo>
                  <a:pt x="87598" y="32709"/>
                </a:moveTo>
                <a:cubicBezTo>
                  <a:pt x="93295" y="13567"/>
                  <a:pt x="111028" y="-392"/>
                  <a:pt x="132020" y="-392"/>
                </a:cubicBezTo>
                <a:cubicBezTo>
                  <a:pt x="153013" y="-392"/>
                  <a:pt x="170746" y="13567"/>
                  <a:pt x="176443" y="32709"/>
                </a:cubicBezTo>
                <a:lnTo>
                  <a:pt x="237944" y="32709"/>
                </a:lnTo>
                <a:cubicBezTo>
                  <a:pt x="252569" y="32709"/>
                  <a:pt x="264425" y="44565"/>
                  <a:pt x="264425" y="59190"/>
                </a:cubicBezTo>
                <a:lnTo>
                  <a:pt x="264425" y="284278"/>
                </a:lnTo>
                <a:cubicBezTo>
                  <a:pt x="264425" y="298902"/>
                  <a:pt x="252569" y="310758"/>
                  <a:pt x="237944" y="310758"/>
                </a:cubicBezTo>
                <a:lnTo>
                  <a:pt x="26097" y="310758"/>
                </a:lnTo>
                <a:cubicBezTo>
                  <a:pt x="11472" y="310758"/>
                  <a:pt x="-384" y="298902"/>
                  <a:pt x="-384" y="284278"/>
                </a:cubicBezTo>
                <a:lnTo>
                  <a:pt x="-384" y="59190"/>
                </a:lnTo>
                <a:cubicBezTo>
                  <a:pt x="-384" y="44565"/>
                  <a:pt x="11472" y="32709"/>
                  <a:pt x="26097" y="32709"/>
                </a:cubicBezTo>
                <a:lnTo>
                  <a:pt x="87598" y="32709"/>
                </a:lnTo>
                <a:moveTo>
                  <a:pt x="132020" y="52570"/>
                </a:moveTo>
                <a:cubicBezTo>
                  <a:pt x="139333" y="52570"/>
                  <a:pt x="145261" y="46642"/>
                  <a:pt x="145261" y="39329"/>
                </a:cubicBezTo>
                <a:cubicBezTo>
                  <a:pt x="145261" y="32017"/>
                  <a:pt x="139333" y="26089"/>
                  <a:pt x="132020" y="26089"/>
                </a:cubicBezTo>
                <a:cubicBezTo>
                  <a:pt x="124708" y="26089"/>
                  <a:pt x="118780" y="32017"/>
                  <a:pt x="118780" y="39329"/>
                </a:cubicBezTo>
                <a:cubicBezTo>
                  <a:pt x="118780" y="46642"/>
                  <a:pt x="124708" y="52570"/>
                  <a:pt x="132020" y="52570"/>
                </a:cubicBezTo>
                <a:moveTo>
                  <a:pt x="65818" y="98911"/>
                </a:moveTo>
                <a:cubicBezTo>
                  <a:pt x="58506" y="98911"/>
                  <a:pt x="52578" y="104839"/>
                  <a:pt x="52578" y="112152"/>
                </a:cubicBezTo>
                <a:cubicBezTo>
                  <a:pt x="52578" y="119464"/>
                  <a:pt x="58506" y="125392"/>
                  <a:pt x="65818" y="125392"/>
                </a:cubicBezTo>
                <a:lnTo>
                  <a:pt x="198223" y="125392"/>
                </a:lnTo>
                <a:cubicBezTo>
                  <a:pt x="205535" y="125392"/>
                  <a:pt x="211463" y="119464"/>
                  <a:pt x="211463" y="112152"/>
                </a:cubicBezTo>
                <a:cubicBezTo>
                  <a:pt x="211463" y="104839"/>
                  <a:pt x="205535" y="98911"/>
                  <a:pt x="198223" y="98911"/>
                </a:cubicBezTo>
                <a:lnTo>
                  <a:pt x="65818" y="98911"/>
                </a:lnTo>
                <a:moveTo>
                  <a:pt x="65818" y="158493"/>
                </a:moveTo>
                <a:cubicBezTo>
                  <a:pt x="58506" y="158493"/>
                  <a:pt x="52578" y="164421"/>
                  <a:pt x="52578" y="171734"/>
                </a:cubicBezTo>
                <a:cubicBezTo>
                  <a:pt x="52578" y="179046"/>
                  <a:pt x="58506" y="184974"/>
                  <a:pt x="65818" y="184974"/>
                </a:cubicBezTo>
                <a:lnTo>
                  <a:pt x="198223" y="184974"/>
                </a:lnTo>
                <a:cubicBezTo>
                  <a:pt x="205535" y="184974"/>
                  <a:pt x="211463" y="179046"/>
                  <a:pt x="211463" y="171734"/>
                </a:cubicBezTo>
                <a:cubicBezTo>
                  <a:pt x="211463" y="164421"/>
                  <a:pt x="205535" y="158493"/>
                  <a:pt x="198223" y="158493"/>
                </a:cubicBezTo>
                <a:lnTo>
                  <a:pt x="65818" y="158493"/>
                </a:lnTo>
                <a:moveTo>
                  <a:pt x="65818" y="218075"/>
                </a:moveTo>
                <a:cubicBezTo>
                  <a:pt x="58506" y="218075"/>
                  <a:pt x="52578" y="224003"/>
                  <a:pt x="52578" y="231316"/>
                </a:cubicBezTo>
                <a:cubicBezTo>
                  <a:pt x="52578" y="238628"/>
                  <a:pt x="58506" y="244556"/>
                  <a:pt x="65818" y="244556"/>
                </a:cubicBezTo>
                <a:lnTo>
                  <a:pt x="132020" y="244556"/>
                </a:lnTo>
                <a:cubicBezTo>
                  <a:pt x="139333" y="244556"/>
                  <a:pt x="145261" y="238628"/>
                  <a:pt x="145261" y="231316"/>
                </a:cubicBezTo>
                <a:cubicBezTo>
                  <a:pt x="145261" y="224003"/>
                  <a:pt x="139333" y="218075"/>
                  <a:pt x="132020" y="218075"/>
                </a:cubicBezTo>
                <a:lnTo>
                  <a:pt x="65818" y="218075"/>
                </a:lnTo>
              </a:path>
            </a:pathLst>
          </a:custGeom>
          <a:solidFill>
            <a:srgbClr val="FFFFFF"/>
          </a:solidFill>
          <a:ln w="40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22"/>
            </p:custDataLst>
          </p:nvPr>
        </p:nvSpPr>
        <p:spPr>
          <a:xfrm>
            <a:off x="8839301" y="2230511"/>
            <a:ext cx="317700" cy="295325"/>
          </a:xfrm>
          <a:custGeom>
            <a:avLst/>
            <a:gdLst>
              <a:gd name="connsiteX0" fmla="*/ 272530 w 311150"/>
              <a:gd name="connsiteY0" fmla="*/ 81135 h 289236"/>
              <a:gd name="connsiteX1" fmla="*/ 272530 w 311150"/>
              <a:gd name="connsiteY1" fmla="*/ 60759 h 289236"/>
              <a:gd name="connsiteX2" fmla="*/ 267153 w 311150"/>
              <a:gd name="connsiteY2" fmla="*/ 46327 h 289236"/>
              <a:gd name="connsiteX3" fmla="*/ 253173 w 311150"/>
              <a:gd name="connsiteY3" fmla="*/ 39949 h 289236"/>
              <a:gd name="connsiteX4" fmla="*/ 136438 w 311150"/>
              <a:gd name="connsiteY4" fmla="*/ 39949 h 289236"/>
              <a:gd name="connsiteX5" fmla="*/ 136438 w 311150"/>
              <a:gd name="connsiteY5" fmla="*/ 20924 h 289236"/>
              <a:gd name="connsiteX6" fmla="*/ 131060 w 311150"/>
              <a:gd name="connsiteY6" fmla="*/ 6493 h 289236"/>
              <a:gd name="connsiteX7" fmla="*/ 117081 w 311150"/>
              <a:gd name="connsiteY7" fmla="*/ 115 h 289236"/>
              <a:gd name="connsiteX8" fmla="*/ 19488 w 311150"/>
              <a:gd name="connsiteY8" fmla="*/ 115 h 289236"/>
              <a:gd name="connsiteX9" fmla="*/ 5507 w 311150"/>
              <a:gd name="connsiteY9" fmla="*/ 6493 h 289236"/>
              <a:gd name="connsiteX10" fmla="*/ 130 w 311150"/>
              <a:gd name="connsiteY10" fmla="*/ 20924 h 289236"/>
              <a:gd name="connsiteX11" fmla="*/ 130 w 311150"/>
              <a:gd name="connsiteY11" fmla="*/ 272199 h 289236"/>
              <a:gd name="connsiteX12" fmla="*/ 991 w 311150"/>
              <a:gd name="connsiteY12" fmla="*/ 268038 h 289236"/>
              <a:gd name="connsiteX13" fmla="*/ 3303 w 311150"/>
              <a:gd name="connsiteY13" fmla="*/ 256633 h 289236"/>
              <a:gd name="connsiteX14" fmla="*/ 6744 w 311150"/>
              <a:gd name="connsiteY14" fmla="*/ 239662 h 289236"/>
              <a:gd name="connsiteX15" fmla="*/ 10992 w 311150"/>
              <a:gd name="connsiteY15" fmla="*/ 218799 h 289236"/>
              <a:gd name="connsiteX16" fmla="*/ 15670 w 311150"/>
              <a:gd name="connsiteY16" fmla="*/ 195666 h 289236"/>
              <a:gd name="connsiteX17" fmla="*/ 20509 w 311150"/>
              <a:gd name="connsiteY17" fmla="*/ 171938 h 289236"/>
              <a:gd name="connsiteX18" fmla="*/ 25134 w 311150"/>
              <a:gd name="connsiteY18" fmla="*/ 149238 h 289236"/>
              <a:gd name="connsiteX19" fmla="*/ 29543 w 311150"/>
              <a:gd name="connsiteY19" fmla="*/ 127618 h 289236"/>
              <a:gd name="connsiteX20" fmla="*/ 33360 w 311150"/>
              <a:gd name="connsiteY20" fmla="*/ 106971 h 289236"/>
              <a:gd name="connsiteX21" fmla="*/ 39114 w 311150"/>
              <a:gd name="connsiteY21" fmla="*/ 89567 h 289236"/>
              <a:gd name="connsiteX22" fmla="*/ 54653 w 311150"/>
              <a:gd name="connsiteY22" fmla="*/ 81243 h 289236"/>
              <a:gd name="connsiteX23" fmla="*/ 73742 w 311150"/>
              <a:gd name="connsiteY23" fmla="*/ 81027 h 289236"/>
              <a:gd name="connsiteX24" fmla="*/ 117780 w 311150"/>
              <a:gd name="connsiteY24" fmla="*/ 81135 h 289236"/>
              <a:gd name="connsiteX25" fmla="*/ 272475 w 311150"/>
              <a:gd name="connsiteY25" fmla="*/ 81135 h 289236"/>
              <a:gd name="connsiteX26" fmla="*/ 272530 w 311150"/>
              <a:gd name="connsiteY26" fmla="*/ 81135 h 289236"/>
              <a:gd name="connsiteX27" fmla="*/ 258011 w 311150"/>
              <a:gd name="connsiteY27" fmla="*/ 289279 h 289236"/>
              <a:gd name="connsiteX28" fmla="*/ 250484 w 311150"/>
              <a:gd name="connsiteY28" fmla="*/ 289279 h 289236"/>
              <a:gd name="connsiteX29" fmla="*/ 239461 w 311150"/>
              <a:gd name="connsiteY29" fmla="*/ 289226 h 289236"/>
              <a:gd name="connsiteX30" fmla="*/ 230158 w 311150"/>
              <a:gd name="connsiteY30" fmla="*/ 289279 h 289236"/>
              <a:gd name="connsiteX31" fmla="*/ 15777 w 311150"/>
              <a:gd name="connsiteY31" fmla="*/ 289279 h 289236"/>
              <a:gd name="connsiteX32" fmla="*/ 16530 w 311150"/>
              <a:gd name="connsiteY32" fmla="*/ 285442 h 289236"/>
              <a:gd name="connsiteX33" fmla="*/ 18574 w 311150"/>
              <a:gd name="connsiteY33" fmla="*/ 274902 h 289236"/>
              <a:gd name="connsiteX34" fmla="*/ 21585 w 311150"/>
              <a:gd name="connsiteY34" fmla="*/ 259120 h 289236"/>
              <a:gd name="connsiteX35" fmla="*/ 25349 w 311150"/>
              <a:gd name="connsiteY35" fmla="*/ 239554 h 289236"/>
              <a:gd name="connsiteX36" fmla="*/ 29543 w 311150"/>
              <a:gd name="connsiteY36" fmla="*/ 217610 h 289236"/>
              <a:gd name="connsiteX37" fmla="*/ 33952 w 311150"/>
              <a:gd name="connsiteY37" fmla="*/ 194801 h 289236"/>
              <a:gd name="connsiteX38" fmla="*/ 38253 w 311150"/>
              <a:gd name="connsiteY38" fmla="*/ 172533 h 289236"/>
              <a:gd name="connsiteX39" fmla="*/ 46373 w 311150"/>
              <a:gd name="connsiteY39" fmla="*/ 128969 h 289236"/>
              <a:gd name="connsiteX40" fmla="*/ 53900 w 311150"/>
              <a:gd name="connsiteY40" fmla="*/ 103728 h 289236"/>
              <a:gd name="connsiteX41" fmla="*/ 81269 w 311150"/>
              <a:gd name="connsiteY41" fmla="*/ 96647 h 289236"/>
              <a:gd name="connsiteX42" fmla="*/ 118963 w 311150"/>
              <a:gd name="connsiteY42" fmla="*/ 96701 h 289236"/>
              <a:gd name="connsiteX43" fmla="*/ 270002 w 311150"/>
              <a:gd name="connsiteY43" fmla="*/ 96701 h 289236"/>
              <a:gd name="connsiteX44" fmla="*/ 290973 w 311150"/>
              <a:gd name="connsiteY44" fmla="*/ 96809 h 289236"/>
              <a:gd name="connsiteX45" fmla="*/ 307158 w 311150"/>
              <a:gd name="connsiteY45" fmla="*/ 104160 h 289236"/>
              <a:gd name="connsiteX46" fmla="*/ 311082 w 311150"/>
              <a:gd name="connsiteY46" fmla="*/ 119510 h 289236"/>
              <a:gd name="connsiteX47" fmla="*/ 306351 w 311150"/>
              <a:gd name="connsiteY47" fmla="*/ 140427 h 289236"/>
              <a:gd name="connsiteX48" fmla="*/ 301350 w 311150"/>
              <a:gd name="connsiteY48" fmla="*/ 162264 h 289236"/>
              <a:gd name="connsiteX49" fmla="*/ 294575 w 311150"/>
              <a:gd name="connsiteY49" fmla="*/ 191936 h 289236"/>
              <a:gd name="connsiteX50" fmla="*/ 288607 w 311150"/>
              <a:gd name="connsiteY50" fmla="*/ 217934 h 289236"/>
              <a:gd name="connsiteX51" fmla="*/ 279089 w 311150"/>
              <a:gd name="connsiteY51" fmla="*/ 261066 h 289236"/>
              <a:gd name="connsiteX52" fmla="*/ 273658 w 311150"/>
              <a:gd name="connsiteY52" fmla="*/ 278632 h 289236"/>
              <a:gd name="connsiteX53" fmla="*/ 261453 w 311150"/>
              <a:gd name="connsiteY53" fmla="*/ 288847 h 289236"/>
              <a:gd name="connsiteX54" fmla="*/ 258011 w 311150"/>
              <a:gd name="connsiteY54" fmla="*/ 289279 h 28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11150" h="289236">
                <a:moveTo>
                  <a:pt x="272530" y="81135"/>
                </a:moveTo>
                <a:lnTo>
                  <a:pt x="272530" y="60759"/>
                </a:lnTo>
                <a:cubicBezTo>
                  <a:pt x="272691" y="55408"/>
                  <a:pt x="270756" y="50219"/>
                  <a:pt x="267153" y="46327"/>
                </a:cubicBezTo>
                <a:cubicBezTo>
                  <a:pt x="263496" y="42436"/>
                  <a:pt x="258495" y="40112"/>
                  <a:pt x="253173" y="39949"/>
                </a:cubicBezTo>
                <a:lnTo>
                  <a:pt x="136438" y="39949"/>
                </a:lnTo>
                <a:lnTo>
                  <a:pt x="136438" y="20924"/>
                </a:lnTo>
                <a:cubicBezTo>
                  <a:pt x="136599" y="15573"/>
                  <a:pt x="134663" y="10384"/>
                  <a:pt x="131060" y="6493"/>
                </a:cubicBezTo>
                <a:cubicBezTo>
                  <a:pt x="127404" y="2601"/>
                  <a:pt x="122403" y="277"/>
                  <a:pt x="117081" y="115"/>
                </a:cubicBezTo>
                <a:lnTo>
                  <a:pt x="19488" y="115"/>
                </a:lnTo>
                <a:cubicBezTo>
                  <a:pt x="14164" y="277"/>
                  <a:pt x="9164" y="2601"/>
                  <a:pt x="5507" y="6493"/>
                </a:cubicBezTo>
                <a:cubicBezTo>
                  <a:pt x="1852" y="10378"/>
                  <a:pt x="-87" y="15582"/>
                  <a:pt x="130" y="20924"/>
                </a:cubicBezTo>
                <a:lnTo>
                  <a:pt x="130" y="272199"/>
                </a:lnTo>
                <a:cubicBezTo>
                  <a:pt x="399" y="270795"/>
                  <a:pt x="722" y="269443"/>
                  <a:pt x="991" y="268038"/>
                </a:cubicBezTo>
                <a:cubicBezTo>
                  <a:pt x="1744" y="264254"/>
                  <a:pt x="2550" y="260417"/>
                  <a:pt x="3303" y="256633"/>
                </a:cubicBezTo>
                <a:cubicBezTo>
                  <a:pt x="4432" y="250958"/>
                  <a:pt x="5615" y="245337"/>
                  <a:pt x="6744" y="239662"/>
                </a:cubicBezTo>
                <a:cubicBezTo>
                  <a:pt x="8142" y="232690"/>
                  <a:pt x="9594" y="225717"/>
                  <a:pt x="10992" y="218799"/>
                </a:cubicBezTo>
                <a:cubicBezTo>
                  <a:pt x="12551" y="211070"/>
                  <a:pt x="14111" y="203395"/>
                  <a:pt x="15670" y="195666"/>
                </a:cubicBezTo>
                <a:cubicBezTo>
                  <a:pt x="17283" y="187775"/>
                  <a:pt x="18896" y="179830"/>
                  <a:pt x="20509" y="171938"/>
                </a:cubicBezTo>
                <a:cubicBezTo>
                  <a:pt x="22069" y="164371"/>
                  <a:pt x="23574" y="156804"/>
                  <a:pt x="25134" y="149238"/>
                </a:cubicBezTo>
                <a:cubicBezTo>
                  <a:pt x="26585" y="142049"/>
                  <a:pt x="28091" y="134806"/>
                  <a:pt x="29543" y="127618"/>
                </a:cubicBezTo>
                <a:cubicBezTo>
                  <a:pt x="30887" y="120754"/>
                  <a:pt x="32124" y="113890"/>
                  <a:pt x="33360" y="106971"/>
                </a:cubicBezTo>
                <a:cubicBezTo>
                  <a:pt x="34436" y="101025"/>
                  <a:pt x="35619" y="94647"/>
                  <a:pt x="39114" y="89567"/>
                </a:cubicBezTo>
                <a:cubicBezTo>
                  <a:pt x="42609" y="84432"/>
                  <a:pt x="48631" y="81892"/>
                  <a:pt x="54653" y="81243"/>
                </a:cubicBezTo>
                <a:cubicBezTo>
                  <a:pt x="60998" y="80541"/>
                  <a:pt x="67397" y="80919"/>
                  <a:pt x="73742" y="81027"/>
                </a:cubicBezTo>
                <a:cubicBezTo>
                  <a:pt x="88421" y="81243"/>
                  <a:pt x="103100" y="81135"/>
                  <a:pt x="117780" y="81135"/>
                </a:cubicBezTo>
                <a:lnTo>
                  <a:pt x="272475" y="81135"/>
                </a:lnTo>
                <a:lnTo>
                  <a:pt x="272530" y="81135"/>
                </a:lnTo>
                <a:moveTo>
                  <a:pt x="258011" y="289279"/>
                </a:moveTo>
                <a:cubicBezTo>
                  <a:pt x="255485" y="289442"/>
                  <a:pt x="252850" y="289279"/>
                  <a:pt x="250484" y="289279"/>
                </a:cubicBezTo>
                <a:cubicBezTo>
                  <a:pt x="246827" y="289279"/>
                  <a:pt x="243118" y="289171"/>
                  <a:pt x="239461" y="289226"/>
                </a:cubicBezTo>
                <a:cubicBezTo>
                  <a:pt x="236342" y="289226"/>
                  <a:pt x="233277" y="289279"/>
                  <a:pt x="230158" y="289279"/>
                </a:cubicBezTo>
                <a:lnTo>
                  <a:pt x="15777" y="289279"/>
                </a:lnTo>
                <a:cubicBezTo>
                  <a:pt x="16046" y="287982"/>
                  <a:pt x="16261" y="286739"/>
                  <a:pt x="16530" y="285442"/>
                </a:cubicBezTo>
                <a:cubicBezTo>
                  <a:pt x="17229" y="281928"/>
                  <a:pt x="17875" y="278416"/>
                  <a:pt x="18574" y="274902"/>
                </a:cubicBezTo>
                <a:cubicBezTo>
                  <a:pt x="19595" y="269659"/>
                  <a:pt x="20617" y="264362"/>
                  <a:pt x="21585" y="259120"/>
                </a:cubicBezTo>
                <a:cubicBezTo>
                  <a:pt x="22821" y="252580"/>
                  <a:pt x="24112" y="246094"/>
                  <a:pt x="25349" y="239554"/>
                </a:cubicBezTo>
                <a:cubicBezTo>
                  <a:pt x="26747" y="232258"/>
                  <a:pt x="28145" y="224961"/>
                  <a:pt x="29543" y="217610"/>
                </a:cubicBezTo>
                <a:cubicBezTo>
                  <a:pt x="30994" y="209989"/>
                  <a:pt x="32446" y="202368"/>
                  <a:pt x="33952" y="194801"/>
                </a:cubicBezTo>
                <a:cubicBezTo>
                  <a:pt x="35404" y="187396"/>
                  <a:pt x="36802" y="179938"/>
                  <a:pt x="38253" y="172533"/>
                </a:cubicBezTo>
                <a:cubicBezTo>
                  <a:pt x="41049" y="158047"/>
                  <a:pt x="43738" y="143508"/>
                  <a:pt x="46373" y="128969"/>
                </a:cubicBezTo>
                <a:cubicBezTo>
                  <a:pt x="47932" y="120537"/>
                  <a:pt x="48201" y="110646"/>
                  <a:pt x="53900" y="103728"/>
                </a:cubicBezTo>
                <a:cubicBezTo>
                  <a:pt x="60407" y="95783"/>
                  <a:pt x="71967" y="96215"/>
                  <a:pt x="81269" y="96647"/>
                </a:cubicBezTo>
                <a:cubicBezTo>
                  <a:pt x="93798" y="97188"/>
                  <a:pt x="106434" y="96701"/>
                  <a:pt x="118963" y="96701"/>
                </a:cubicBezTo>
                <a:lnTo>
                  <a:pt x="270002" y="96701"/>
                </a:lnTo>
                <a:cubicBezTo>
                  <a:pt x="276939" y="96701"/>
                  <a:pt x="284036" y="96269"/>
                  <a:pt x="290973" y="96809"/>
                </a:cubicBezTo>
                <a:cubicBezTo>
                  <a:pt x="296941" y="97296"/>
                  <a:pt x="303179" y="99458"/>
                  <a:pt x="307158" y="104160"/>
                </a:cubicBezTo>
                <a:cubicBezTo>
                  <a:pt x="310706" y="108430"/>
                  <a:pt x="311728" y="114106"/>
                  <a:pt x="311082" y="119510"/>
                </a:cubicBezTo>
                <a:cubicBezTo>
                  <a:pt x="310222" y="126537"/>
                  <a:pt x="307964" y="133563"/>
                  <a:pt x="306351" y="140427"/>
                </a:cubicBezTo>
                <a:cubicBezTo>
                  <a:pt x="304630" y="147669"/>
                  <a:pt x="302964" y="154967"/>
                  <a:pt x="301350" y="162264"/>
                </a:cubicBezTo>
                <a:cubicBezTo>
                  <a:pt x="299146" y="172154"/>
                  <a:pt x="296833" y="182046"/>
                  <a:pt x="294575" y="191936"/>
                </a:cubicBezTo>
                <a:cubicBezTo>
                  <a:pt x="292586" y="200585"/>
                  <a:pt x="290597" y="209287"/>
                  <a:pt x="288607" y="217934"/>
                </a:cubicBezTo>
                <a:cubicBezTo>
                  <a:pt x="285326" y="232311"/>
                  <a:pt x="282208" y="246688"/>
                  <a:pt x="279089" y="261066"/>
                </a:cubicBezTo>
                <a:cubicBezTo>
                  <a:pt x="277799" y="267011"/>
                  <a:pt x="276401" y="273173"/>
                  <a:pt x="273658" y="278632"/>
                </a:cubicBezTo>
                <a:cubicBezTo>
                  <a:pt x="271239" y="283442"/>
                  <a:pt x="266722" y="287496"/>
                  <a:pt x="261453" y="288847"/>
                </a:cubicBezTo>
                <a:cubicBezTo>
                  <a:pt x="260270" y="289063"/>
                  <a:pt x="259141" y="289226"/>
                  <a:pt x="258011" y="289279"/>
                </a:cubicBezTo>
              </a:path>
            </a:pathLst>
          </a:custGeom>
          <a:solidFill>
            <a:srgbClr val="FFFFFF"/>
          </a:solidFill>
          <a:ln w="1090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2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/>
        <p:txBody>
          <a:bodyPr/>
          <a:lstStyle/>
          <a:p>
            <a:r>
              <a:t>道闸不落杆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t>PART THREE</a:t>
            </a: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/>
              <a:t>道闸不落杆</a:t>
            </a: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7256145" y="3856355"/>
            <a:ext cx="4554220" cy="27552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、限位开关位置不对或损坏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2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、地感、雷达、红外等检测信号未消失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、道闸控制盒故障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、弹簧力太大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5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、电机转速太低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6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电机接线不正确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7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、设备供电不足或出现电路短路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276225" y="3856355"/>
            <a:ext cx="4534535" cy="2742565"/>
          </a:xfrm>
          <a:prstGeom prst="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1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、地感线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&amp;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地感处理器故障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[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检测信号常亮或异常</a:t>
            </a: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]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2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、检测器检测到杆下有异物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、地感处理器、遥控、第三方控制器的接线错误或故障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4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、车过不落杆（感应线圈未检测到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车辆）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4939665" y="3856990"/>
            <a:ext cx="2243455" cy="27419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、检查转轴是否有被异物卡住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、电机或减速机轴承断裂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  <a:sym typeface="+mn-ea"/>
              </a:rPr>
              <a:t>、机芯故障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  <a:sym typeface="+mn-ea"/>
            </a:endParaRPr>
          </a:p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cs typeface="+mn-ea"/>
              </a:rPr>
              <a:t>（需要断电操作）</a:t>
            </a:r>
            <a:endParaRPr lang="zh-CN" altLang="en-US" sz="1400">
              <a:solidFill>
                <a:schemeClr val="tx1">
                  <a:lumMod val="65000"/>
                  <a:lumOff val="3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8063531" y="1731103"/>
            <a:ext cx="1869243" cy="1869243"/>
          </a:xfrm>
          <a:prstGeom prst="ellipse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>
            <p:custDataLst>
              <p:tags r:id="rId6"/>
            </p:custDataLst>
          </p:nvPr>
        </p:nvSpPr>
        <p:spPr>
          <a:xfrm>
            <a:off x="8159813" y="1827710"/>
            <a:ext cx="1676678" cy="167667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innerShdw blurRad="152400">
              <a:schemeClr val="accent3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solidFill>
                <a:srgbClr val="FFFFFF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3" name="椭圆 2"/>
          <p:cNvSpPr/>
          <p:nvPr>
            <p:custDataLst>
              <p:tags r:id="rId7"/>
            </p:custDataLst>
          </p:nvPr>
        </p:nvSpPr>
        <p:spPr>
          <a:xfrm>
            <a:off x="8247019" y="1914591"/>
            <a:ext cx="1502267" cy="1502267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3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弧形 12"/>
          <p:cNvSpPr/>
          <p:nvPr>
            <p:custDataLst>
              <p:tags r:id="rId8"/>
            </p:custDataLst>
          </p:nvPr>
        </p:nvSpPr>
        <p:spPr>
          <a:xfrm flipV="1">
            <a:off x="7809695" y="1480185"/>
            <a:ext cx="2376915" cy="237691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3">
                <a:alpha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>
            <p:custDataLst>
              <p:tags r:id="rId9"/>
            </p:custDataLst>
          </p:nvPr>
        </p:nvSpPr>
        <p:spPr>
          <a:xfrm>
            <a:off x="2219867" y="1731103"/>
            <a:ext cx="1869243" cy="1869243"/>
          </a:xfrm>
          <a:prstGeom prst="ellipse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2316149" y="1827710"/>
            <a:ext cx="1676678" cy="167667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innerShdw blurRad="152400">
              <a:schemeClr val="accent1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solidFill>
                <a:srgbClr val="FFFFFF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11"/>
            </p:custDataLst>
          </p:nvPr>
        </p:nvSpPr>
        <p:spPr>
          <a:xfrm>
            <a:off x="2403355" y="1914591"/>
            <a:ext cx="1502267" cy="1502267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弧形 14"/>
          <p:cNvSpPr/>
          <p:nvPr>
            <p:custDataLst>
              <p:tags r:id="rId12"/>
            </p:custDataLst>
          </p:nvPr>
        </p:nvSpPr>
        <p:spPr>
          <a:xfrm flipV="1">
            <a:off x="1966030" y="1480185"/>
            <a:ext cx="2376915" cy="2376915"/>
          </a:xfrm>
          <a:prstGeom prst="arc">
            <a:avLst>
              <a:gd name="adj1" fmla="val 1352946"/>
              <a:gd name="adj2" fmla="val 10848491"/>
            </a:avLst>
          </a:prstGeom>
          <a:ln w="44450" cap="rnd">
            <a:solidFill>
              <a:schemeClr val="accent1">
                <a:alpha val="50000"/>
              </a:schemeClr>
            </a:solidFill>
            <a:head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>
            <p:custDataLst>
              <p:tags r:id="rId13"/>
            </p:custDataLst>
          </p:nvPr>
        </p:nvSpPr>
        <p:spPr>
          <a:xfrm>
            <a:off x="5132174" y="1731103"/>
            <a:ext cx="1869243" cy="1869243"/>
          </a:xfrm>
          <a:prstGeom prst="ellipse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>
            <p:custDataLst>
              <p:tags r:id="rId14"/>
            </p:custDataLst>
          </p:nvPr>
        </p:nvSpPr>
        <p:spPr>
          <a:xfrm>
            <a:off x="5228456" y="1827710"/>
            <a:ext cx="1676678" cy="167667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52400">
              <a:schemeClr val="accent2">
                <a:lumMod val="20000"/>
                <a:lumOff val="80000"/>
                <a:alpha val="6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36525" tIns="288290" rIns="136525" bIns="0" numCol="1" spcCol="0" rtlCol="0" fromWordArt="0" anchor="t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solidFill>
                <a:srgbClr val="FFFFFF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15"/>
            </p:custDataLst>
          </p:nvPr>
        </p:nvSpPr>
        <p:spPr>
          <a:xfrm>
            <a:off x="5315662" y="1914591"/>
            <a:ext cx="1502267" cy="1502267"/>
          </a:xfrm>
          <a:prstGeom prst="ellipse">
            <a:avLst/>
          </a:prstGeom>
          <a:noFill/>
          <a:ln w="12700">
            <a:gradFill>
              <a:gsLst>
                <a:gs pos="0">
                  <a:srgbClr val="FFFFFF">
                    <a:alpha val="45000"/>
                  </a:srgbClr>
                </a:gs>
                <a:gs pos="100000">
                  <a:srgbClr val="FFFFFF">
                    <a:alpha val="45000"/>
                  </a:srgbClr>
                </a:gs>
                <a:gs pos="75000">
                  <a:srgbClr val="FFFFFF">
                    <a:alpha val="0"/>
                  </a:srgbClr>
                </a:gs>
                <a:gs pos="25000">
                  <a:srgbClr val="FFFFFF">
                    <a:alpha val="0"/>
                  </a:srgbClr>
                </a:gs>
              </a:gsLst>
              <a:lin ang="5400000" scaled="1"/>
            </a:gradFill>
          </a:ln>
          <a:effectLst>
            <a:outerShdw dist="12700" dir="5400000" algn="t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16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弧形 28"/>
          <p:cNvSpPr/>
          <p:nvPr>
            <p:custDataLst>
              <p:tags r:id="rId16"/>
            </p:custDataLst>
          </p:nvPr>
        </p:nvSpPr>
        <p:spPr>
          <a:xfrm flipV="1">
            <a:off x="4878337" y="1480185"/>
            <a:ext cx="2376915" cy="2376915"/>
          </a:xfrm>
          <a:prstGeom prst="arc">
            <a:avLst>
              <a:gd name="adj1" fmla="val 10822527"/>
              <a:gd name="adj2" fmla="val 20157622"/>
            </a:avLst>
          </a:prstGeom>
          <a:ln w="44450" cap="rnd">
            <a:solidFill>
              <a:schemeClr val="accent2">
                <a:alpha val="50000"/>
              </a:schemeClr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17"/>
            </p:custDataLst>
          </p:nvPr>
        </p:nvSpPr>
        <p:spPr>
          <a:xfrm>
            <a:off x="2451658" y="2597971"/>
            <a:ext cx="1405661" cy="526474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</a:rPr>
              <a:t>无关闸信号输入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8"/>
            </p:custDataLst>
          </p:nvPr>
        </p:nvSpPr>
        <p:spPr>
          <a:xfrm>
            <a:off x="5363965" y="2597971"/>
            <a:ext cx="1405661" cy="526474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</a:rPr>
              <a:t>手摇也无法关闭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19"/>
            </p:custDataLst>
          </p:nvPr>
        </p:nvSpPr>
        <p:spPr>
          <a:xfrm>
            <a:off x="8295322" y="2597971"/>
            <a:ext cx="1405661" cy="526474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有关闸信号输入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5" name="任意多边形: 形状 4"/>
          <p:cNvSpPr/>
          <p:nvPr>
            <p:custDataLst>
              <p:tags r:id="rId20"/>
            </p:custDataLst>
          </p:nvPr>
        </p:nvSpPr>
        <p:spPr>
          <a:xfrm>
            <a:off x="3015384" y="2236830"/>
            <a:ext cx="278208" cy="300194"/>
          </a:xfrm>
          <a:custGeom>
            <a:avLst/>
            <a:gdLst>
              <a:gd name="connsiteX0" fmla="*/ 221499 w 272472"/>
              <a:gd name="connsiteY0" fmla="*/ 294119 h 294005"/>
              <a:gd name="connsiteX1" fmla="*/ 51204 w 272472"/>
              <a:gd name="connsiteY1" fmla="*/ 294119 h 294005"/>
              <a:gd name="connsiteX2" fmla="*/ 115 w 272472"/>
              <a:gd name="connsiteY2" fmla="*/ 245118 h 294005"/>
              <a:gd name="connsiteX3" fmla="*/ 115 w 272472"/>
              <a:gd name="connsiteY3" fmla="*/ 49115 h 294005"/>
              <a:gd name="connsiteX4" fmla="*/ 51204 w 272472"/>
              <a:gd name="connsiteY4" fmla="*/ 114 h 294005"/>
              <a:gd name="connsiteX5" fmla="*/ 221499 w 272472"/>
              <a:gd name="connsiteY5" fmla="*/ 114 h 294005"/>
              <a:gd name="connsiteX6" fmla="*/ 272588 w 272472"/>
              <a:gd name="connsiteY6" fmla="*/ 49115 h 294005"/>
              <a:gd name="connsiteX7" fmla="*/ 272588 w 272472"/>
              <a:gd name="connsiteY7" fmla="*/ 245118 h 294005"/>
              <a:gd name="connsiteX8" fmla="*/ 221499 w 272472"/>
              <a:gd name="connsiteY8" fmla="*/ 294119 h 294005"/>
              <a:gd name="connsiteX9" fmla="*/ 136351 w 272472"/>
              <a:gd name="connsiteY9" fmla="*/ 135450 h 294005"/>
              <a:gd name="connsiteX10" fmla="*/ 204469 w 272472"/>
              <a:gd name="connsiteY10" fmla="*/ 67782 h 294005"/>
              <a:gd name="connsiteX11" fmla="*/ 187440 w 272472"/>
              <a:gd name="connsiteY11" fmla="*/ 50865 h 294005"/>
              <a:gd name="connsiteX12" fmla="*/ 170411 w 272472"/>
              <a:gd name="connsiteY12" fmla="*/ 67782 h 294005"/>
              <a:gd name="connsiteX13" fmla="*/ 136351 w 272472"/>
              <a:gd name="connsiteY13" fmla="*/ 101616 h 294005"/>
              <a:gd name="connsiteX14" fmla="*/ 102292 w 272472"/>
              <a:gd name="connsiteY14" fmla="*/ 67782 h 294005"/>
              <a:gd name="connsiteX15" fmla="*/ 85263 w 272472"/>
              <a:gd name="connsiteY15" fmla="*/ 50865 h 294005"/>
              <a:gd name="connsiteX16" fmla="*/ 68233 w 272472"/>
              <a:gd name="connsiteY16" fmla="*/ 67782 h 294005"/>
              <a:gd name="connsiteX17" fmla="*/ 136351 w 272472"/>
              <a:gd name="connsiteY17" fmla="*/ 135450 h 294005"/>
              <a:gd name="connsiteX18" fmla="*/ 170411 w 272472"/>
              <a:gd name="connsiteY18" fmla="*/ 236952 h 294005"/>
              <a:gd name="connsiteX19" fmla="*/ 187440 w 272472"/>
              <a:gd name="connsiteY19" fmla="*/ 220034 h 294005"/>
              <a:gd name="connsiteX20" fmla="*/ 170411 w 272472"/>
              <a:gd name="connsiteY20" fmla="*/ 203117 h 294005"/>
              <a:gd name="connsiteX21" fmla="*/ 102292 w 272472"/>
              <a:gd name="connsiteY21" fmla="*/ 203117 h 294005"/>
              <a:gd name="connsiteX22" fmla="*/ 85263 w 272472"/>
              <a:gd name="connsiteY22" fmla="*/ 220034 h 294005"/>
              <a:gd name="connsiteX23" fmla="*/ 102292 w 272472"/>
              <a:gd name="connsiteY23" fmla="*/ 236952 h 294005"/>
              <a:gd name="connsiteX24" fmla="*/ 170411 w 272472"/>
              <a:gd name="connsiteY24" fmla="*/ 236952 h 29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2472" h="294005">
                <a:moveTo>
                  <a:pt x="221499" y="294119"/>
                </a:moveTo>
                <a:lnTo>
                  <a:pt x="51204" y="294119"/>
                </a:lnTo>
                <a:cubicBezTo>
                  <a:pt x="22253" y="294119"/>
                  <a:pt x="115" y="272886"/>
                  <a:pt x="115" y="245118"/>
                </a:cubicBezTo>
                <a:lnTo>
                  <a:pt x="115" y="49115"/>
                </a:lnTo>
                <a:cubicBezTo>
                  <a:pt x="115" y="21348"/>
                  <a:pt x="22253" y="114"/>
                  <a:pt x="51204" y="114"/>
                </a:cubicBezTo>
                <a:lnTo>
                  <a:pt x="221499" y="114"/>
                </a:lnTo>
                <a:cubicBezTo>
                  <a:pt x="250449" y="114"/>
                  <a:pt x="272588" y="21348"/>
                  <a:pt x="272588" y="49115"/>
                </a:cubicBezTo>
                <a:lnTo>
                  <a:pt x="272588" y="245118"/>
                </a:lnTo>
                <a:cubicBezTo>
                  <a:pt x="272588" y="272886"/>
                  <a:pt x="250449" y="294119"/>
                  <a:pt x="221499" y="294119"/>
                </a:cubicBezTo>
                <a:moveTo>
                  <a:pt x="136351" y="135450"/>
                </a:moveTo>
                <a:cubicBezTo>
                  <a:pt x="173816" y="135450"/>
                  <a:pt x="204469" y="104999"/>
                  <a:pt x="204469" y="67782"/>
                </a:cubicBezTo>
                <a:cubicBezTo>
                  <a:pt x="204469" y="57632"/>
                  <a:pt x="197658" y="50865"/>
                  <a:pt x="187440" y="50865"/>
                </a:cubicBezTo>
                <a:cubicBezTo>
                  <a:pt x="177222" y="50865"/>
                  <a:pt x="170411" y="57632"/>
                  <a:pt x="170411" y="67782"/>
                </a:cubicBezTo>
                <a:cubicBezTo>
                  <a:pt x="170411" y="86391"/>
                  <a:pt x="155084" y="101616"/>
                  <a:pt x="136351" y="101616"/>
                </a:cubicBezTo>
                <a:cubicBezTo>
                  <a:pt x="117619" y="101616"/>
                  <a:pt x="102292" y="86391"/>
                  <a:pt x="102292" y="67782"/>
                </a:cubicBezTo>
                <a:cubicBezTo>
                  <a:pt x="102292" y="57632"/>
                  <a:pt x="95480" y="50865"/>
                  <a:pt x="85263" y="50865"/>
                </a:cubicBezTo>
                <a:cubicBezTo>
                  <a:pt x="75045" y="50865"/>
                  <a:pt x="68233" y="57632"/>
                  <a:pt x="68233" y="67782"/>
                </a:cubicBezTo>
                <a:cubicBezTo>
                  <a:pt x="68233" y="104999"/>
                  <a:pt x="98886" y="135450"/>
                  <a:pt x="136351" y="135450"/>
                </a:cubicBezTo>
                <a:moveTo>
                  <a:pt x="170411" y="236952"/>
                </a:moveTo>
                <a:cubicBezTo>
                  <a:pt x="180628" y="236952"/>
                  <a:pt x="187440" y="230185"/>
                  <a:pt x="187440" y="220034"/>
                </a:cubicBezTo>
                <a:cubicBezTo>
                  <a:pt x="187440" y="209885"/>
                  <a:pt x="180628" y="203117"/>
                  <a:pt x="170411" y="203117"/>
                </a:cubicBezTo>
                <a:lnTo>
                  <a:pt x="102292" y="203117"/>
                </a:lnTo>
                <a:cubicBezTo>
                  <a:pt x="92075" y="203117"/>
                  <a:pt x="85263" y="209885"/>
                  <a:pt x="85263" y="220034"/>
                </a:cubicBezTo>
                <a:cubicBezTo>
                  <a:pt x="85263" y="230185"/>
                  <a:pt x="92075" y="236952"/>
                  <a:pt x="102292" y="236952"/>
                </a:cubicBezTo>
                <a:lnTo>
                  <a:pt x="170411" y="236952"/>
                </a:lnTo>
              </a:path>
            </a:pathLst>
          </a:custGeom>
          <a:solidFill>
            <a:srgbClr val="FFFFFF"/>
          </a:solidFill>
          <a:ln w="1020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6" name="任意多边形: 形状 5"/>
          <p:cNvSpPr/>
          <p:nvPr>
            <p:custDataLst>
              <p:tags r:id="rId21"/>
            </p:custDataLst>
          </p:nvPr>
        </p:nvSpPr>
        <p:spPr>
          <a:xfrm>
            <a:off x="5931603" y="2219324"/>
            <a:ext cx="270383" cy="317700"/>
          </a:xfrm>
          <a:custGeom>
            <a:avLst/>
            <a:gdLst>
              <a:gd name="connsiteX0" fmla="*/ 87598 w 264808"/>
              <a:gd name="connsiteY0" fmla="*/ 32709 h 311150"/>
              <a:gd name="connsiteX1" fmla="*/ 132020 w 264808"/>
              <a:gd name="connsiteY1" fmla="*/ -392 h 311150"/>
              <a:gd name="connsiteX2" fmla="*/ 176443 w 264808"/>
              <a:gd name="connsiteY2" fmla="*/ 32709 h 311150"/>
              <a:gd name="connsiteX3" fmla="*/ 237944 w 264808"/>
              <a:gd name="connsiteY3" fmla="*/ 32709 h 311150"/>
              <a:gd name="connsiteX4" fmla="*/ 264425 w 264808"/>
              <a:gd name="connsiteY4" fmla="*/ 59190 h 311150"/>
              <a:gd name="connsiteX5" fmla="*/ 264425 w 264808"/>
              <a:gd name="connsiteY5" fmla="*/ 284278 h 311150"/>
              <a:gd name="connsiteX6" fmla="*/ 237944 w 264808"/>
              <a:gd name="connsiteY6" fmla="*/ 310758 h 311150"/>
              <a:gd name="connsiteX7" fmla="*/ 26097 w 264808"/>
              <a:gd name="connsiteY7" fmla="*/ 310758 h 311150"/>
              <a:gd name="connsiteX8" fmla="*/ -384 w 264808"/>
              <a:gd name="connsiteY8" fmla="*/ 284278 h 311150"/>
              <a:gd name="connsiteX9" fmla="*/ -384 w 264808"/>
              <a:gd name="connsiteY9" fmla="*/ 59190 h 311150"/>
              <a:gd name="connsiteX10" fmla="*/ 26097 w 264808"/>
              <a:gd name="connsiteY10" fmla="*/ 32709 h 311150"/>
              <a:gd name="connsiteX11" fmla="*/ 87598 w 264808"/>
              <a:gd name="connsiteY11" fmla="*/ 32709 h 311150"/>
              <a:gd name="connsiteX12" fmla="*/ 132020 w 264808"/>
              <a:gd name="connsiteY12" fmla="*/ 52570 h 311150"/>
              <a:gd name="connsiteX13" fmla="*/ 145261 w 264808"/>
              <a:gd name="connsiteY13" fmla="*/ 39329 h 311150"/>
              <a:gd name="connsiteX14" fmla="*/ 132020 w 264808"/>
              <a:gd name="connsiteY14" fmla="*/ 26089 h 311150"/>
              <a:gd name="connsiteX15" fmla="*/ 118780 w 264808"/>
              <a:gd name="connsiteY15" fmla="*/ 39329 h 311150"/>
              <a:gd name="connsiteX16" fmla="*/ 132020 w 264808"/>
              <a:gd name="connsiteY16" fmla="*/ 52570 h 311150"/>
              <a:gd name="connsiteX17" fmla="*/ 65818 w 264808"/>
              <a:gd name="connsiteY17" fmla="*/ 98911 h 311150"/>
              <a:gd name="connsiteX18" fmla="*/ 52578 w 264808"/>
              <a:gd name="connsiteY18" fmla="*/ 112152 h 311150"/>
              <a:gd name="connsiteX19" fmla="*/ 65818 w 264808"/>
              <a:gd name="connsiteY19" fmla="*/ 125392 h 311150"/>
              <a:gd name="connsiteX20" fmla="*/ 198223 w 264808"/>
              <a:gd name="connsiteY20" fmla="*/ 125392 h 311150"/>
              <a:gd name="connsiteX21" fmla="*/ 211463 w 264808"/>
              <a:gd name="connsiteY21" fmla="*/ 112152 h 311150"/>
              <a:gd name="connsiteX22" fmla="*/ 198223 w 264808"/>
              <a:gd name="connsiteY22" fmla="*/ 98911 h 311150"/>
              <a:gd name="connsiteX23" fmla="*/ 65818 w 264808"/>
              <a:gd name="connsiteY23" fmla="*/ 98911 h 311150"/>
              <a:gd name="connsiteX24" fmla="*/ 65818 w 264808"/>
              <a:gd name="connsiteY24" fmla="*/ 158493 h 311150"/>
              <a:gd name="connsiteX25" fmla="*/ 52578 w 264808"/>
              <a:gd name="connsiteY25" fmla="*/ 171734 h 311150"/>
              <a:gd name="connsiteX26" fmla="*/ 65818 w 264808"/>
              <a:gd name="connsiteY26" fmla="*/ 184974 h 311150"/>
              <a:gd name="connsiteX27" fmla="*/ 198223 w 264808"/>
              <a:gd name="connsiteY27" fmla="*/ 184974 h 311150"/>
              <a:gd name="connsiteX28" fmla="*/ 211463 w 264808"/>
              <a:gd name="connsiteY28" fmla="*/ 171734 h 311150"/>
              <a:gd name="connsiteX29" fmla="*/ 198223 w 264808"/>
              <a:gd name="connsiteY29" fmla="*/ 158493 h 311150"/>
              <a:gd name="connsiteX30" fmla="*/ 65818 w 264808"/>
              <a:gd name="connsiteY30" fmla="*/ 158493 h 311150"/>
              <a:gd name="connsiteX31" fmla="*/ 65818 w 264808"/>
              <a:gd name="connsiteY31" fmla="*/ 218075 h 311150"/>
              <a:gd name="connsiteX32" fmla="*/ 52578 w 264808"/>
              <a:gd name="connsiteY32" fmla="*/ 231316 h 311150"/>
              <a:gd name="connsiteX33" fmla="*/ 65818 w 264808"/>
              <a:gd name="connsiteY33" fmla="*/ 244556 h 311150"/>
              <a:gd name="connsiteX34" fmla="*/ 132020 w 264808"/>
              <a:gd name="connsiteY34" fmla="*/ 244556 h 311150"/>
              <a:gd name="connsiteX35" fmla="*/ 145261 w 264808"/>
              <a:gd name="connsiteY35" fmla="*/ 231316 h 311150"/>
              <a:gd name="connsiteX36" fmla="*/ 132020 w 264808"/>
              <a:gd name="connsiteY36" fmla="*/ 218075 h 311150"/>
              <a:gd name="connsiteX37" fmla="*/ 65818 w 264808"/>
              <a:gd name="connsiteY37" fmla="*/ 218075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64808" h="311150">
                <a:moveTo>
                  <a:pt x="87598" y="32709"/>
                </a:moveTo>
                <a:cubicBezTo>
                  <a:pt x="93295" y="13567"/>
                  <a:pt x="111028" y="-392"/>
                  <a:pt x="132020" y="-392"/>
                </a:cubicBezTo>
                <a:cubicBezTo>
                  <a:pt x="153013" y="-392"/>
                  <a:pt x="170746" y="13567"/>
                  <a:pt x="176443" y="32709"/>
                </a:cubicBezTo>
                <a:lnTo>
                  <a:pt x="237944" y="32709"/>
                </a:lnTo>
                <a:cubicBezTo>
                  <a:pt x="252569" y="32709"/>
                  <a:pt x="264425" y="44565"/>
                  <a:pt x="264425" y="59190"/>
                </a:cubicBezTo>
                <a:lnTo>
                  <a:pt x="264425" y="284278"/>
                </a:lnTo>
                <a:cubicBezTo>
                  <a:pt x="264425" y="298902"/>
                  <a:pt x="252569" y="310758"/>
                  <a:pt x="237944" y="310758"/>
                </a:cubicBezTo>
                <a:lnTo>
                  <a:pt x="26097" y="310758"/>
                </a:lnTo>
                <a:cubicBezTo>
                  <a:pt x="11472" y="310758"/>
                  <a:pt x="-384" y="298902"/>
                  <a:pt x="-384" y="284278"/>
                </a:cubicBezTo>
                <a:lnTo>
                  <a:pt x="-384" y="59190"/>
                </a:lnTo>
                <a:cubicBezTo>
                  <a:pt x="-384" y="44565"/>
                  <a:pt x="11472" y="32709"/>
                  <a:pt x="26097" y="32709"/>
                </a:cubicBezTo>
                <a:lnTo>
                  <a:pt x="87598" y="32709"/>
                </a:lnTo>
                <a:moveTo>
                  <a:pt x="132020" y="52570"/>
                </a:moveTo>
                <a:cubicBezTo>
                  <a:pt x="139333" y="52570"/>
                  <a:pt x="145261" y="46642"/>
                  <a:pt x="145261" y="39329"/>
                </a:cubicBezTo>
                <a:cubicBezTo>
                  <a:pt x="145261" y="32017"/>
                  <a:pt x="139333" y="26089"/>
                  <a:pt x="132020" y="26089"/>
                </a:cubicBezTo>
                <a:cubicBezTo>
                  <a:pt x="124708" y="26089"/>
                  <a:pt x="118780" y="32017"/>
                  <a:pt x="118780" y="39329"/>
                </a:cubicBezTo>
                <a:cubicBezTo>
                  <a:pt x="118780" y="46642"/>
                  <a:pt x="124708" y="52570"/>
                  <a:pt x="132020" y="52570"/>
                </a:cubicBezTo>
                <a:moveTo>
                  <a:pt x="65818" y="98911"/>
                </a:moveTo>
                <a:cubicBezTo>
                  <a:pt x="58506" y="98911"/>
                  <a:pt x="52578" y="104839"/>
                  <a:pt x="52578" y="112152"/>
                </a:cubicBezTo>
                <a:cubicBezTo>
                  <a:pt x="52578" y="119464"/>
                  <a:pt x="58506" y="125392"/>
                  <a:pt x="65818" y="125392"/>
                </a:cubicBezTo>
                <a:lnTo>
                  <a:pt x="198223" y="125392"/>
                </a:lnTo>
                <a:cubicBezTo>
                  <a:pt x="205535" y="125392"/>
                  <a:pt x="211463" y="119464"/>
                  <a:pt x="211463" y="112152"/>
                </a:cubicBezTo>
                <a:cubicBezTo>
                  <a:pt x="211463" y="104839"/>
                  <a:pt x="205535" y="98911"/>
                  <a:pt x="198223" y="98911"/>
                </a:cubicBezTo>
                <a:lnTo>
                  <a:pt x="65818" y="98911"/>
                </a:lnTo>
                <a:moveTo>
                  <a:pt x="65818" y="158493"/>
                </a:moveTo>
                <a:cubicBezTo>
                  <a:pt x="58506" y="158493"/>
                  <a:pt x="52578" y="164421"/>
                  <a:pt x="52578" y="171734"/>
                </a:cubicBezTo>
                <a:cubicBezTo>
                  <a:pt x="52578" y="179046"/>
                  <a:pt x="58506" y="184974"/>
                  <a:pt x="65818" y="184974"/>
                </a:cubicBezTo>
                <a:lnTo>
                  <a:pt x="198223" y="184974"/>
                </a:lnTo>
                <a:cubicBezTo>
                  <a:pt x="205535" y="184974"/>
                  <a:pt x="211463" y="179046"/>
                  <a:pt x="211463" y="171734"/>
                </a:cubicBezTo>
                <a:cubicBezTo>
                  <a:pt x="211463" y="164421"/>
                  <a:pt x="205535" y="158493"/>
                  <a:pt x="198223" y="158493"/>
                </a:cubicBezTo>
                <a:lnTo>
                  <a:pt x="65818" y="158493"/>
                </a:lnTo>
                <a:moveTo>
                  <a:pt x="65818" y="218075"/>
                </a:moveTo>
                <a:cubicBezTo>
                  <a:pt x="58506" y="218075"/>
                  <a:pt x="52578" y="224003"/>
                  <a:pt x="52578" y="231316"/>
                </a:cubicBezTo>
                <a:cubicBezTo>
                  <a:pt x="52578" y="238628"/>
                  <a:pt x="58506" y="244556"/>
                  <a:pt x="65818" y="244556"/>
                </a:cubicBezTo>
                <a:lnTo>
                  <a:pt x="132020" y="244556"/>
                </a:lnTo>
                <a:cubicBezTo>
                  <a:pt x="139333" y="244556"/>
                  <a:pt x="145261" y="238628"/>
                  <a:pt x="145261" y="231316"/>
                </a:cubicBezTo>
                <a:cubicBezTo>
                  <a:pt x="145261" y="224003"/>
                  <a:pt x="139333" y="218075"/>
                  <a:pt x="132020" y="218075"/>
                </a:cubicBezTo>
                <a:lnTo>
                  <a:pt x="65818" y="218075"/>
                </a:lnTo>
              </a:path>
            </a:pathLst>
          </a:custGeom>
          <a:solidFill>
            <a:srgbClr val="FFFFFF"/>
          </a:solidFill>
          <a:ln w="40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9" name="任意多边形: 形状 8"/>
          <p:cNvSpPr/>
          <p:nvPr>
            <p:custDataLst>
              <p:tags r:id="rId22"/>
            </p:custDataLst>
          </p:nvPr>
        </p:nvSpPr>
        <p:spPr>
          <a:xfrm>
            <a:off x="8839301" y="2230511"/>
            <a:ext cx="317700" cy="295325"/>
          </a:xfrm>
          <a:custGeom>
            <a:avLst/>
            <a:gdLst>
              <a:gd name="connsiteX0" fmla="*/ 272530 w 311150"/>
              <a:gd name="connsiteY0" fmla="*/ 81135 h 289236"/>
              <a:gd name="connsiteX1" fmla="*/ 272530 w 311150"/>
              <a:gd name="connsiteY1" fmla="*/ 60759 h 289236"/>
              <a:gd name="connsiteX2" fmla="*/ 267153 w 311150"/>
              <a:gd name="connsiteY2" fmla="*/ 46327 h 289236"/>
              <a:gd name="connsiteX3" fmla="*/ 253173 w 311150"/>
              <a:gd name="connsiteY3" fmla="*/ 39949 h 289236"/>
              <a:gd name="connsiteX4" fmla="*/ 136438 w 311150"/>
              <a:gd name="connsiteY4" fmla="*/ 39949 h 289236"/>
              <a:gd name="connsiteX5" fmla="*/ 136438 w 311150"/>
              <a:gd name="connsiteY5" fmla="*/ 20924 h 289236"/>
              <a:gd name="connsiteX6" fmla="*/ 131060 w 311150"/>
              <a:gd name="connsiteY6" fmla="*/ 6493 h 289236"/>
              <a:gd name="connsiteX7" fmla="*/ 117081 w 311150"/>
              <a:gd name="connsiteY7" fmla="*/ 115 h 289236"/>
              <a:gd name="connsiteX8" fmla="*/ 19488 w 311150"/>
              <a:gd name="connsiteY8" fmla="*/ 115 h 289236"/>
              <a:gd name="connsiteX9" fmla="*/ 5507 w 311150"/>
              <a:gd name="connsiteY9" fmla="*/ 6493 h 289236"/>
              <a:gd name="connsiteX10" fmla="*/ 130 w 311150"/>
              <a:gd name="connsiteY10" fmla="*/ 20924 h 289236"/>
              <a:gd name="connsiteX11" fmla="*/ 130 w 311150"/>
              <a:gd name="connsiteY11" fmla="*/ 272199 h 289236"/>
              <a:gd name="connsiteX12" fmla="*/ 991 w 311150"/>
              <a:gd name="connsiteY12" fmla="*/ 268038 h 289236"/>
              <a:gd name="connsiteX13" fmla="*/ 3303 w 311150"/>
              <a:gd name="connsiteY13" fmla="*/ 256633 h 289236"/>
              <a:gd name="connsiteX14" fmla="*/ 6744 w 311150"/>
              <a:gd name="connsiteY14" fmla="*/ 239662 h 289236"/>
              <a:gd name="connsiteX15" fmla="*/ 10992 w 311150"/>
              <a:gd name="connsiteY15" fmla="*/ 218799 h 289236"/>
              <a:gd name="connsiteX16" fmla="*/ 15670 w 311150"/>
              <a:gd name="connsiteY16" fmla="*/ 195666 h 289236"/>
              <a:gd name="connsiteX17" fmla="*/ 20509 w 311150"/>
              <a:gd name="connsiteY17" fmla="*/ 171938 h 289236"/>
              <a:gd name="connsiteX18" fmla="*/ 25134 w 311150"/>
              <a:gd name="connsiteY18" fmla="*/ 149238 h 289236"/>
              <a:gd name="connsiteX19" fmla="*/ 29543 w 311150"/>
              <a:gd name="connsiteY19" fmla="*/ 127618 h 289236"/>
              <a:gd name="connsiteX20" fmla="*/ 33360 w 311150"/>
              <a:gd name="connsiteY20" fmla="*/ 106971 h 289236"/>
              <a:gd name="connsiteX21" fmla="*/ 39114 w 311150"/>
              <a:gd name="connsiteY21" fmla="*/ 89567 h 289236"/>
              <a:gd name="connsiteX22" fmla="*/ 54653 w 311150"/>
              <a:gd name="connsiteY22" fmla="*/ 81243 h 289236"/>
              <a:gd name="connsiteX23" fmla="*/ 73742 w 311150"/>
              <a:gd name="connsiteY23" fmla="*/ 81027 h 289236"/>
              <a:gd name="connsiteX24" fmla="*/ 117780 w 311150"/>
              <a:gd name="connsiteY24" fmla="*/ 81135 h 289236"/>
              <a:gd name="connsiteX25" fmla="*/ 272475 w 311150"/>
              <a:gd name="connsiteY25" fmla="*/ 81135 h 289236"/>
              <a:gd name="connsiteX26" fmla="*/ 272530 w 311150"/>
              <a:gd name="connsiteY26" fmla="*/ 81135 h 289236"/>
              <a:gd name="connsiteX27" fmla="*/ 258011 w 311150"/>
              <a:gd name="connsiteY27" fmla="*/ 289279 h 289236"/>
              <a:gd name="connsiteX28" fmla="*/ 250484 w 311150"/>
              <a:gd name="connsiteY28" fmla="*/ 289279 h 289236"/>
              <a:gd name="connsiteX29" fmla="*/ 239461 w 311150"/>
              <a:gd name="connsiteY29" fmla="*/ 289226 h 289236"/>
              <a:gd name="connsiteX30" fmla="*/ 230158 w 311150"/>
              <a:gd name="connsiteY30" fmla="*/ 289279 h 289236"/>
              <a:gd name="connsiteX31" fmla="*/ 15777 w 311150"/>
              <a:gd name="connsiteY31" fmla="*/ 289279 h 289236"/>
              <a:gd name="connsiteX32" fmla="*/ 16530 w 311150"/>
              <a:gd name="connsiteY32" fmla="*/ 285442 h 289236"/>
              <a:gd name="connsiteX33" fmla="*/ 18574 w 311150"/>
              <a:gd name="connsiteY33" fmla="*/ 274902 h 289236"/>
              <a:gd name="connsiteX34" fmla="*/ 21585 w 311150"/>
              <a:gd name="connsiteY34" fmla="*/ 259120 h 289236"/>
              <a:gd name="connsiteX35" fmla="*/ 25349 w 311150"/>
              <a:gd name="connsiteY35" fmla="*/ 239554 h 289236"/>
              <a:gd name="connsiteX36" fmla="*/ 29543 w 311150"/>
              <a:gd name="connsiteY36" fmla="*/ 217610 h 289236"/>
              <a:gd name="connsiteX37" fmla="*/ 33952 w 311150"/>
              <a:gd name="connsiteY37" fmla="*/ 194801 h 289236"/>
              <a:gd name="connsiteX38" fmla="*/ 38253 w 311150"/>
              <a:gd name="connsiteY38" fmla="*/ 172533 h 289236"/>
              <a:gd name="connsiteX39" fmla="*/ 46373 w 311150"/>
              <a:gd name="connsiteY39" fmla="*/ 128969 h 289236"/>
              <a:gd name="connsiteX40" fmla="*/ 53900 w 311150"/>
              <a:gd name="connsiteY40" fmla="*/ 103728 h 289236"/>
              <a:gd name="connsiteX41" fmla="*/ 81269 w 311150"/>
              <a:gd name="connsiteY41" fmla="*/ 96647 h 289236"/>
              <a:gd name="connsiteX42" fmla="*/ 118963 w 311150"/>
              <a:gd name="connsiteY42" fmla="*/ 96701 h 289236"/>
              <a:gd name="connsiteX43" fmla="*/ 270002 w 311150"/>
              <a:gd name="connsiteY43" fmla="*/ 96701 h 289236"/>
              <a:gd name="connsiteX44" fmla="*/ 290973 w 311150"/>
              <a:gd name="connsiteY44" fmla="*/ 96809 h 289236"/>
              <a:gd name="connsiteX45" fmla="*/ 307158 w 311150"/>
              <a:gd name="connsiteY45" fmla="*/ 104160 h 289236"/>
              <a:gd name="connsiteX46" fmla="*/ 311082 w 311150"/>
              <a:gd name="connsiteY46" fmla="*/ 119510 h 289236"/>
              <a:gd name="connsiteX47" fmla="*/ 306351 w 311150"/>
              <a:gd name="connsiteY47" fmla="*/ 140427 h 289236"/>
              <a:gd name="connsiteX48" fmla="*/ 301350 w 311150"/>
              <a:gd name="connsiteY48" fmla="*/ 162264 h 289236"/>
              <a:gd name="connsiteX49" fmla="*/ 294575 w 311150"/>
              <a:gd name="connsiteY49" fmla="*/ 191936 h 289236"/>
              <a:gd name="connsiteX50" fmla="*/ 288607 w 311150"/>
              <a:gd name="connsiteY50" fmla="*/ 217934 h 289236"/>
              <a:gd name="connsiteX51" fmla="*/ 279089 w 311150"/>
              <a:gd name="connsiteY51" fmla="*/ 261066 h 289236"/>
              <a:gd name="connsiteX52" fmla="*/ 273658 w 311150"/>
              <a:gd name="connsiteY52" fmla="*/ 278632 h 289236"/>
              <a:gd name="connsiteX53" fmla="*/ 261453 w 311150"/>
              <a:gd name="connsiteY53" fmla="*/ 288847 h 289236"/>
              <a:gd name="connsiteX54" fmla="*/ 258011 w 311150"/>
              <a:gd name="connsiteY54" fmla="*/ 289279 h 28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11150" h="289236">
                <a:moveTo>
                  <a:pt x="272530" y="81135"/>
                </a:moveTo>
                <a:lnTo>
                  <a:pt x="272530" y="60759"/>
                </a:lnTo>
                <a:cubicBezTo>
                  <a:pt x="272691" y="55408"/>
                  <a:pt x="270756" y="50219"/>
                  <a:pt x="267153" y="46327"/>
                </a:cubicBezTo>
                <a:cubicBezTo>
                  <a:pt x="263496" y="42436"/>
                  <a:pt x="258495" y="40112"/>
                  <a:pt x="253173" y="39949"/>
                </a:cubicBezTo>
                <a:lnTo>
                  <a:pt x="136438" y="39949"/>
                </a:lnTo>
                <a:lnTo>
                  <a:pt x="136438" y="20924"/>
                </a:lnTo>
                <a:cubicBezTo>
                  <a:pt x="136599" y="15573"/>
                  <a:pt x="134663" y="10384"/>
                  <a:pt x="131060" y="6493"/>
                </a:cubicBezTo>
                <a:cubicBezTo>
                  <a:pt x="127404" y="2601"/>
                  <a:pt x="122403" y="277"/>
                  <a:pt x="117081" y="115"/>
                </a:cubicBezTo>
                <a:lnTo>
                  <a:pt x="19488" y="115"/>
                </a:lnTo>
                <a:cubicBezTo>
                  <a:pt x="14164" y="277"/>
                  <a:pt x="9164" y="2601"/>
                  <a:pt x="5507" y="6493"/>
                </a:cubicBezTo>
                <a:cubicBezTo>
                  <a:pt x="1852" y="10378"/>
                  <a:pt x="-87" y="15582"/>
                  <a:pt x="130" y="20924"/>
                </a:cubicBezTo>
                <a:lnTo>
                  <a:pt x="130" y="272199"/>
                </a:lnTo>
                <a:cubicBezTo>
                  <a:pt x="399" y="270795"/>
                  <a:pt x="722" y="269443"/>
                  <a:pt x="991" y="268038"/>
                </a:cubicBezTo>
                <a:cubicBezTo>
                  <a:pt x="1744" y="264254"/>
                  <a:pt x="2550" y="260417"/>
                  <a:pt x="3303" y="256633"/>
                </a:cubicBezTo>
                <a:cubicBezTo>
                  <a:pt x="4432" y="250958"/>
                  <a:pt x="5615" y="245337"/>
                  <a:pt x="6744" y="239662"/>
                </a:cubicBezTo>
                <a:cubicBezTo>
                  <a:pt x="8142" y="232690"/>
                  <a:pt x="9594" y="225717"/>
                  <a:pt x="10992" y="218799"/>
                </a:cubicBezTo>
                <a:cubicBezTo>
                  <a:pt x="12551" y="211070"/>
                  <a:pt x="14111" y="203395"/>
                  <a:pt x="15670" y="195666"/>
                </a:cubicBezTo>
                <a:cubicBezTo>
                  <a:pt x="17283" y="187775"/>
                  <a:pt x="18896" y="179830"/>
                  <a:pt x="20509" y="171938"/>
                </a:cubicBezTo>
                <a:cubicBezTo>
                  <a:pt x="22069" y="164371"/>
                  <a:pt x="23574" y="156804"/>
                  <a:pt x="25134" y="149238"/>
                </a:cubicBezTo>
                <a:cubicBezTo>
                  <a:pt x="26585" y="142049"/>
                  <a:pt x="28091" y="134806"/>
                  <a:pt x="29543" y="127618"/>
                </a:cubicBezTo>
                <a:cubicBezTo>
                  <a:pt x="30887" y="120754"/>
                  <a:pt x="32124" y="113890"/>
                  <a:pt x="33360" y="106971"/>
                </a:cubicBezTo>
                <a:cubicBezTo>
                  <a:pt x="34436" y="101025"/>
                  <a:pt x="35619" y="94647"/>
                  <a:pt x="39114" y="89567"/>
                </a:cubicBezTo>
                <a:cubicBezTo>
                  <a:pt x="42609" y="84432"/>
                  <a:pt x="48631" y="81892"/>
                  <a:pt x="54653" y="81243"/>
                </a:cubicBezTo>
                <a:cubicBezTo>
                  <a:pt x="60998" y="80541"/>
                  <a:pt x="67397" y="80919"/>
                  <a:pt x="73742" y="81027"/>
                </a:cubicBezTo>
                <a:cubicBezTo>
                  <a:pt x="88421" y="81243"/>
                  <a:pt x="103100" y="81135"/>
                  <a:pt x="117780" y="81135"/>
                </a:cubicBezTo>
                <a:lnTo>
                  <a:pt x="272475" y="81135"/>
                </a:lnTo>
                <a:lnTo>
                  <a:pt x="272530" y="81135"/>
                </a:lnTo>
                <a:moveTo>
                  <a:pt x="258011" y="289279"/>
                </a:moveTo>
                <a:cubicBezTo>
                  <a:pt x="255485" y="289442"/>
                  <a:pt x="252850" y="289279"/>
                  <a:pt x="250484" y="289279"/>
                </a:cubicBezTo>
                <a:cubicBezTo>
                  <a:pt x="246827" y="289279"/>
                  <a:pt x="243118" y="289171"/>
                  <a:pt x="239461" y="289226"/>
                </a:cubicBezTo>
                <a:cubicBezTo>
                  <a:pt x="236342" y="289226"/>
                  <a:pt x="233277" y="289279"/>
                  <a:pt x="230158" y="289279"/>
                </a:cubicBezTo>
                <a:lnTo>
                  <a:pt x="15777" y="289279"/>
                </a:lnTo>
                <a:cubicBezTo>
                  <a:pt x="16046" y="287982"/>
                  <a:pt x="16261" y="286739"/>
                  <a:pt x="16530" y="285442"/>
                </a:cubicBezTo>
                <a:cubicBezTo>
                  <a:pt x="17229" y="281928"/>
                  <a:pt x="17875" y="278416"/>
                  <a:pt x="18574" y="274902"/>
                </a:cubicBezTo>
                <a:cubicBezTo>
                  <a:pt x="19595" y="269659"/>
                  <a:pt x="20617" y="264362"/>
                  <a:pt x="21585" y="259120"/>
                </a:cubicBezTo>
                <a:cubicBezTo>
                  <a:pt x="22821" y="252580"/>
                  <a:pt x="24112" y="246094"/>
                  <a:pt x="25349" y="239554"/>
                </a:cubicBezTo>
                <a:cubicBezTo>
                  <a:pt x="26747" y="232258"/>
                  <a:pt x="28145" y="224961"/>
                  <a:pt x="29543" y="217610"/>
                </a:cubicBezTo>
                <a:cubicBezTo>
                  <a:pt x="30994" y="209989"/>
                  <a:pt x="32446" y="202368"/>
                  <a:pt x="33952" y="194801"/>
                </a:cubicBezTo>
                <a:cubicBezTo>
                  <a:pt x="35404" y="187396"/>
                  <a:pt x="36802" y="179938"/>
                  <a:pt x="38253" y="172533"/>
                </a:cubicBezTo>
                <a:cubicBezTo>
                  <a:pt x="41049" y="158047"/>
                  <a:pt x="43738" y="143508"/>
                  <a:pt x="46373" y="128969"/>
                </a:cubicBezTo>
                <a:cubicBezTo>
                  <a:pt x="47932" y="120537"/>
                  <a:pt x="48201" y="110646"/>
                  <a:pt x="53900" y="103728"/>
                </a:cubicBezTo>
                <a:cubicBezTo>
                  <a:pt x="60407" y="95783"/>
                  <a:pt x="71967" y="96215"/>
                  <a:pt x="81269" y="96647"/>
                </a:cubicBezTo>
                <a:cubicBezTo>
                  <a:pt x="93798" y="97188"/>
                  <a:pt x="106434" y="96701"/>
                  <a:pt x="118963" y="96701"/>
                </a:cubicBezTo>
                <a:lnTo>
                  <a:pt x="270002" y="96701"/>
                </a:lnTo>
                <a:cubicBezTo>
                  <a:pt x="276939" y="96701"/>
                  <a:pt x="284036" y="96269"/>
                  <a:pt x="290973" y="96809"/>
                </a:cubicBezTo>
                <a:cubicBezTo>
                  <a:pt x="296941" y="97296"/>
                  <a:pt x="303179" y="99458"/>
                  <a:pt x="307158" y="104160"/>
                </a:cubicBezTo>
                <a:cubicBezTo>
                  <a:pt x="310706" y="108430"/>
                  <a:pt x="311728" y="114106"/>
                  <a:pt x="311082" y="119510"/>
                </a:cubicBezTo>
                <a:cubicBezTo>
                  <a:pt x="310222" y="126537"/>
                  <a:pt x="307964" y="133563"/>
                  <a:pt x="306351" y="140427"/>
                </a:cubicBezTo>
                <a:cubicBezTo>
                  <a:pt x="304630" y="147669"/>
                  <a:pt x="302964" y="154967"/>
                  <a:pt x="301350" y="162264"/>
                </a:cubicBezTo>
                <a:cubicBezTo>
                  <a:pt x="299146" y="172154"/>
                  <a:pt x="296833" y="182046"/>
                  <a:pt x="294575" y="191936"/>
                </a:cubicBezTo>
                <a:cubicBezTo>
                  <a:pt x="292586" y="200585"/>
                  <a:pt x="290597" y="209287"/>
                  <a:pt x="288607" y="217934"/>
                </a:cubicBezTo>
                <a:cubicBezTo>
                  <a:pt x="285326" y="232311"/>
                  <a:pt x="282208" y="246688"/>
                  <a:pt x="279089" y="261066"/>
                </a:cubicBezTo>
                <a:cubicBezTo>
                  <a:pt x="277799" y="267011"/>
                  <a:pt x="276401" y="273173"/>
                  <a:pt x="273658" y="278632"/>
                </a:cubicBezTo>
                <a:cubicBezTo>
                  <a:pt x="271239" y="283442"/>
                  <a:pt x="266722" y="287496"/>
                  <a:pt x="261453" y="288847"/>
                </a:cubicBezTo>
                <a:cubicBezTo>
                  <a:pt x="260270" y="289063"/>
                  <a:pt x="259141" y="289226"/>
                  <a:pt x="258011" y="289279"/>
                </a:cubicBezTo>
              </a:path>
            </a:pathLst>
          </a:custGeom>
          <a:solidFill>
            <a:srgbClr val="FFFFFF"/>
          </a:solidFill>
          <a:ln w="1090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custDataLst>
      <p:tags r:id="rId2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>
                <a:solidFill>
                  <a:schemeClr val="accent1">
                    <a:lumMod val="50000"/>
                    <a:alpha val="85000"/>
                  </a:schemeClr>
                </a:solidFill>
                <a:sym typeface="+mn-ea"/>
              </a:rPr>
              <a:t>无法缴费</a:t>
            </a:r>
            <a:r>
              <a:rPr lang="en-US" altLang="zh-CN">
                <a:solidFill>
                  <a:schemeClr val="accent1">
                    <a:lumMod val="50000"/>
                    <a:alpha val="85000"/>
                  </a:schemeClr>
                </a:solidFill>
                <a:sym typeface="+mn-ea"/>
              </a:rPr>
              <a:t>&amp;</a:t>
            </a:r>
            <a:r>
              <a:rPr>
                <a:solidFill>
                  <a:schemeClr val="accent1">
                    <a:lumMod val="50000"/>
                    <a:alpha val="85000"/>
                  </a:schemeClr>
                </a:solidFill>
                <a:sym typeface="+mn-ea"/>
              </a:rPr>
              <a:t>不显示二维码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t>PART FOUR</a:t>
            </a: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F360BE8B-6686-4F3D-AEAF-501FE73E4058-1" descr="C:/Users/Administrator/AppData/Local/Temp/绘图1.png绘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67310"/>
            <a:ext cx="9846310" cy="6621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430" y="1042670"/>
            <a:ext cx="3009900" cy="47720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245" y="222250"/>
            <a:ext cx="5365115" cy="641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790" y="198120"/>
            <a:ext cx="4766945" cy="635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790" y="1277620"/>
            <a:ext cx="5000625" cy="333375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V="1">
            <a:off x="2392680" y="981075"/>
            <a:ext cx="2761615" cy="979170"/>
          </a:xfrm>
          <a:prstGeom prst="straightConnector1">
            <a:avLst/>
          </a:prstGeom>
          <a:ln w="31750" cap="rnd">
            <a:solidFill>
              <a:srgbClr val="FFC0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2334260" y="1698625"/>
            <a:ext cx="2607310" cy="678180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V="1">
            <a:off x="1946910" y="2105660"/>
            <a:ext cx="3004185" cy="610235"/>
          </a:xfrm>
          <a:prstGeom prst="straightConnector1">
            <a:avLst/>
          </a:prstGeom>
          <a:ln w="31750" cap="rnd">
            <a:solidFill>
              <a:srgbClr val="FF00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695" y="267970"/>
            <a:ext cx="4740910" cy="63220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30" y="268605"/>
            <a:ext cx="4740275" cy="6321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880" y="274955"/>
            <a:ext cx="5282565" cy="6315075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3177540" y="1097915"/>
            <a:ext cx="4109085" cy="871855"/>
          </a:xfrm>
          <a:prstGeom prst="straightConnector1">
            <a:avLst/>
          </a:prstGeom>
          <a:ln w="31750" cap="rnd">
            <a:solidFill>
              <a:schemeClr val="accent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3109595" y="1310640"/>
            <a:ext cx="4206240" cy="48895"/>
          </a:xfrm>
          <a:prstGeom prst="straightConnector1">
            <a:avLst/>
          </a:prstGeom>
          <a:ln w="31750" cap="rnd">
            <a:solidFill>
              <a:srgbClr val="FF0000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5309870" y="903605"/>
            <a:ext cx="4961890" cy="203835"/>
          </a:xfrm>
          <a:prstGeom prst="straightConnector1">
            <a:avLst/>
          </a:prstGeom>
          <a:ln w="31750" cap="rnd">
            <a:solidFill>
              <a:schemeClr val="accent6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809230" y="1544320"/>
            <a:ext cx="1330960" cy="2901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400">
                <a:solidFill>
                  <a:srgbClr val="7030A0"/>
                </a:solidFill>
              </a:rPr>
              <a:t>固定不变</a:t>
            </a:r>
            <a:endParaRPr lang="zh-CN" altLang="en-US" sz="1400">
              <a:solidFill>
                <a:srgbClr val="7030A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24065" y="2503170"/>
            <a:ext cx="2016125" cy="261620"/>
          </a:xfrm>
          <a:prstGeom prst="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1D6E7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9050655" y="2813050"/>
            <a:ext cx="1628140" cy="3120390"/>
          </a:xfrm>
          <a:prstGeom prst="straightConnector1">
            <a:avLst/>
          </a:prstGeom>
          <a:ln>
            <a:solidFill>
              <a:srgbClr val="0070C0"/>
            </a:solidFill>
            <a:tailEnd type="arrow" w="med" len="med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7596505" y="2948940"/>
            <a:ext cx="1414780" cy="1405255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1D6E7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096635" y="487045"/>
            <a:ext cx="3190240" cy="26162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A1D6E7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330" y="274955"/>
            <a:ext cx="4812030" cy="64166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880" y="203200"/>
            <a:ext cx="5427345" cy="64884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0" grpId="1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36160" y="585470"/>
            <a:ext cx="7030085" cy="3013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160" y="585470"/>
            <a:ext cx="6460490" cy="28441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160" y="585470"/>
            <a:ext cx="6995795" cy="33083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60" y="585470"/>
            <a:ext cx="7126605" cy="20491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160" y="585470"/>
            <a:ext cx="7082790" cy="3686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378460"/>
            <a:ext cx="4702175" cy="635254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 flipH="1" flipV="1">
            <a:off x="1845945" y="1630680"/>
            <a:ext cx="5475605" cy="1609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2039620" y="1388110"/>
            <a:ext cx="5475605" cy="542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4249420" y="1398270"/>
            <a:ext cx="3081655" cy="1637665"/>
          </a:xfrm>
          <a:prstGeom prst="straightConnector1">
            <a:avLst/>
          </a:prstGeom>
          <a:ln>
            <a:gradFill>
              <a:gsLst>
                <a:gs pos="50000">
                  <a:schemeClr val="accent6"/>
                </a:gs>
                <a:gs pos="0">
                  <a:schemeClr val="accent6">
                    <a:lumMod val="25000"/>
                    <a:lumOff val="75000"/>
                  </a:schemeClr>
                </a:gs>
                <a:gs pos="100000">
                  <a:schemeClr val="accent6">
                    <a:lumMod val="85000"/>
                  </a:schemeClr>
                </a:gs>
              </a:gsLst>
              <a:lin ang="5400000" scaled="0"/>
            </a:gra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3881120" y="1814830"/>
            <a:ext cx="3517900" cy="1007745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1525905" y="1795145"/>
            <a:ext cx="1821815" cy="358775"/>
          </a:xfrm>
          <a:prstGeom prst="straightConnector1">
            <a:avLst/>
          </a:prstGeom>
          <a:ln>
            <a:solidFill>
              <a:srgbClr val="00B0F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基础</a:t>
            </a:r>
            <a:r>
              <a:rPr lang="zh-CN" altLang="en-US"/>
              <a:t>了解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t>PART ONE</a:t>
            </a: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285" y="815975"/>
            <a:ext cx="8738235" cy="5757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51935" y="3028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BS</a:t>
            </a:r>
            <a:r>
              <a:rPr lang="zh-CN" altLang="en-US"/>
              <a:t>系统</a:t>
            </a:r>
            <a:r>
              <a:rPr lang="zh-CN" altLang="en-US"/>
              <a:t>的配置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95" y="739775"/>
            <a:ext cx="8172450" cy="6097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738505"/>
            <a:ext cx="8096885" cy="60420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51935" y="302895"/>
            <a:ext cx="17379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CS</a:t>
            </a:r>
            <a:r>
              <a:rPr lang="zh-CN" altLang="en-US"/>
              <a:t>系统的</a:t>
            </a:r>
            <a:r>
              <a:rPr lang="zh-CN" altLang="en-US"/>
              <a:t>配置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0"/>
      <p:bldP spid="7" grpId="1"/>
      <p:bldP spid="3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835" y="253365"/>
            <a:ext cx="8954135" cy="635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253365"/>
            <a:ext cx="8942070" cy="6332220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4316095" y="1892300"/>
            <a:ext cx="2927350" cy="1027430"/>
          </a:xfrm>
          <a:prstGeom prst="wedgeRoundRectCallout">
            <a:avLst>
              <a:gd name="adj1" fmla="val -44967"/>
              <a:gd name="adj2" fmla="val 14456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solidFill>
                  <a:srgbClr val="0070C0"/>
                </a:solidFill>
              </a:rPr>
              <a:t>当需要连接车安通时，需要启用</a:t>
            </a:r>
            <a:r>
              <a:rPr lang="en-US" altLang="zh-CN" dirty="0">
                <a:solidFill>
                  <a:srgbClr val="0070C0"/>
                </a:solidFill>
              </a:rPr>
              <a:t>tcp</a:t>
            </a:r>
            <a:endParaRPr lang="en-US" altLang="zh-CN" dirty="0">
              <a:solidFill>
                <a:srgbClr val="0070C0"/>
              </a:solidFill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5393690" y="3085465"/>
            <a:ext cx="2927350" cy="1027430"/>
          </a:xfrm>
          <a:prstGeom prst="wedgeRoundRectCallout">
            <a:avLst>
              <a:gd name="adj1" fmla="val -60520"/>
              <a:gd name="adj2" fmla="val 652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solidFill>
                  <a:srgbClr val="0070C0"/>
                </a:solidFill>
              </a:rPr>
              <a:t>这</a:t>
            </a:r>
            <a:r>
              <a:rPr lang="en-US" altLang="zh-CN" dirty="0">
                <a:solidFill>
                  <a:srgbClr val="0070C0"/>
                </a:solidFill>
              </a:rPr>
              <a:t>IP</a:t>
            </a:r>
            <a:r>
              <a:rPr lang="zh-CN" altLang="en-US" dirty="0">
                <a:solidFill>
                  <a:srgbClr val="0070C0"/>
                </a:solidFill>
              </a:rPr>
              <a:t>是</a:t>
            </a:r>
            <a:r>
              <a:rPr lang="en-US" altLang="zh-CN" dirty="0">
                <a:solidFill>
                  <a:srgbClr val="0070C0"/>
                </a:solidFill>
              </a:rPr>
              <a:t>APP2</a:t>
            </a:r>
            <a:r>
              <a:rPr lang="zh-CN" altLang="en-US" dirty="0">
                <a:solidFill>
                  <a:srgbClr val="0070C0"/>
                </a:solidFill>
              </a:rPr>
              <a:t>服务器的，如果是</a:t>
            </a:r>
            <a:r>
              <a:rPr lang="en-US" altLang="zh-CN" dirty="0">
                <a:solidFill>
                  <a:srgbClr val="0070C0"/>
                </a:solidFill>
              </a:rPr>
              <a:t>APP</a:t>
            </a:r>
            <a:r>
              <a:rPr lang="zh-CN" altLang="en-US" dirty="0">
                <a:solidFill>
                  <a:srgbClr val="0070C0"/>
                </a:solidFill>
              </a:rPr>
              <a:t>服务器则为</a:t>
            </a:r>
            <a:r>
              <a:rPr lang="en-US" altLang="zh-CN" dirty="0">
                <a:solidFill>
                  <a:srgbClr val="0070C0"/>
                </a:solidFill>
              </a:rPr>
              <a:t>120.77.43.71</a:t>
            </a:r>
            <a:endParaRPr lang="en-US" altLang="zh-CN" dirty="0">
              <a:solidFill>
                <a:srgbClr val="0070C0"/>
              </a:solidFill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5393690" y="4554220"/>
            <a:ext cx="2927350" cy="1027430"/>
          </a:xfrm>
          <a:prstGeom prst="wedgeRoundRectCallout">
            <a:avLst>
              <a:gd name="adj1" fmla="val -70130"/>
              <a:gd name="adj2" fmla="val -535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dirty="0">
                <a:solidFill>
                  <a:srgbClr val="0070C0"/>
                </a:solidFill>
              </a:rPr>
              <a:t>如果是在主目录下则是</a:t>
            </a:r>
            <a:r>
              <a:rPr lang="en-US" altLang="zh-CN" dirty="0">
                <a:solidFill>
                  <a:srgbClr val="0070C0"/>
                </a:solidFill>
              </a:rPr>
              <a:t>9090</a:t>
            </a:r>
            <a:r>
              <a:rPr lang="zh-CN" altLang="en-US" dirty="0">
                <a:solidFill>
                  <a:srgbClr val="0070C0"/>
                </a:solidFill>
              </a:rPr>
              <a:t>，如果是子目录则由车安通创建人员</a:t>
            </a:r>
            <a:r>
              <a:rPr lang="zh-CN" altLang="en-US" dirty="0">
                <a:solidFill>
                  <a:srgbClr val="0070C0"/>
                </a:solidFill>
              </a:rPr>
              <a:t>提供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>
                <a:solidFill>
                  <a:schemeClr val="accent1">
                    <a:lumMod val="50000"/>
                    <a:alpha val="85000"/>
                  </a:schemeClr>
                </a:solidFill>
                <a:sym typeface="+mn-ea"/>
              </a:rPr>
              <a:t>不显示文字</a:t>
            </a:r>
            <a:r>
              <a:rPr lang="en-US" altLang="zh-CN">
                <a:solidFill>
                  <a:schemeClr val="accent1">
                    <a:lumMod val="50000"/>
                    <a:alpha val="85000"/>
                  </a:schemeClr>
                </a:solidFill>
                <a:sym typeface="+mn-ea"/>
              </a:rPr>
              <a:t>&amp;</a:t>
            </a:r>
            <a:r>
              <a:rPr>
                <a:solidFill>
                  <a:schemeClr val="accent1">
                    <a:lumMod val="50000"/>
                    <a:alpha val="85000"/>
                  </a:schemeClr>
                </a:solidFill>
                <a:sym typeface="+mn-ea"/>
              </a:rPr>
              <a:t>播报语音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>
                <a:sym typeface="+mn-ea"/>
              </a:rPr>
              <a:t>PART </a:t>
            </a:r>
            <a:r>
              <a:rPr>
                <a:sym typeface="+mn-ea"/>
              </a:rPr>
              <a:t>FIVE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032000" y="2086610"/>
            <a:ext cx="1515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linkClick r:id="rId1"/>
              </a:rPr>
              <a:t>显示屏调试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32000" y="3244850"/>
            <a:ext cx="11830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hlinkClick r:id="rId2"/>
              </a:rPr>
              <a:t>对讲调试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"/>
          </p:nvPr>
        </p:nvSpPr>
        <p:spPr>
          <a:xfrm>
            <a:off x="1106170" y="1579245"/>
            <a:ext cx="7573645" cy="2820035"/>
          </a:xfrm>
        </p:spPr>
        <p:txBody>
          <a:bodyPr/>
          <a:p>
            <a:r>
              <a:rPr lang="zh-CN" altLang="en-US"/>
              <a:t>THE END，</a:t>
            </a:r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7"/>
          </p:nvPr>
        </p:nvSpPr>
        <p:spPr>
          <a:xfrm>
            <a:off x="1297940" y="6104890"/>
            <a:ext cx="2081530" cy="361950"/>
          </a:xfrm>
        </p:spPr>
        <p:txBody>
          <a:bodyPr/>
          <a:p>
            <a:r>
              <a:rPr lang="zh-CN" altLang="en-US"/>
              <a:t>睡觉的，可以</a:t>
            </a:r>
            <a:r>
              <a:rPr lang="zh-CN" altLang="en-US"/>
              <a:t>醒了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7"/>
          </p:nvPr>
        </p:nvSpPr>
        <p:spPr>
          <a:xfrm>
            <a:off x="1297940" y="6104890"/>
            <a:ext cx="2081530" cy="361950"/>
          </a:xfrm>
        </p:spPr>
        <p:txBody>
          <a:bodyPr/>
          <a:p>
            <a:r>
              <a:rPr lang="zh-CN" altLang="en-US"/>
              <a:t>睡觉的，可以</a:t>
            </a:r>
            <a:r>
              <a:rPr lang="zh-CN" altLang="en-US"/>
              <a:t>醒了</a:t>
            </a:r>
            <a:endParaRPr lang="zh-CN" altLang="en-US"/>
          </a:p>
        </p:txBody>
      </p:sp>
      <p:pic>
        <p:nvPicPr>
          <p:cNvPr id="4" name="图片 3"/>
          <p:cNvPicPr/>
          <p:nvPr/>
        </p:nvPicPr>
        <p:blipFill>
          <a:blip r:embed="rId1"/>
        </p:blipFill>
        <p:spPr>
          <a:xfrm>
            <a:off x="3379470" y="421005"/>
            <a:ext cx="4977765" cy="5114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/>
        </p:nvPicPr>
        <p:blipFill>
          <a:blip r:embed="rId1"/>
          <a:srcRect l="14102" t="7757" r="7567" b="28854"/>
          <a:stretch>
            <a:fillRect/>
          </a:stretch>
        </p:blipFill>
        <p:spPr>
          <a:xfrm>
            <a:off x="659765" y="325755"/>
            <a:ext cx="10573385" cy="6420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圆角矩形标注 2"/>
          <p:cNvSpPr/>
          <p:nvPr/>
        </p:nvSpPr>
        <p:spPr>
          <a:xfrm>
            <a:off x="936625" y="4543425"/>
            <a:ext cx="1155700" cy="359410"/>
          </a:xfrm>
          <a:prstGeom prst="wedgeRoundRectCallout">
            <a:avLst>
              <a:gd name="adj1" fmla="val 107637"/>
              <a:gd name="adj2" fmla="val 160247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防砸地感线圈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平行四边形 6"/>
          <p:cNvSpPr/>
          <p:nvPr/>
        </p:nvSpPr>
        <p:spPr>
          <a:xfrm>
            <a:off x="1537970" y="4469765"/>
            <a:ext cx="6729730" cy="1700530"/>
          </a:xfrm>
          <a:prstGeom prst="parallelogram">
            <a:avLst>
              <a:gd name="adj" fmla="val 75833"/>
            </a:avLst>
          </a:prstGeom>
          <a:solidFill>
            <a:schemeClr val="bg1">
              <a:lumMod val="85000"/>
              <a:alpha val="48000"/>
            </a:schemeClr>
          </a:solidFill>
          <a:ln>
            <a:solidFill>
              <a:srgbClr val="0070C0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9" name="圆角矩形标注 18"/>
          <p:cNvSpPr/>
          <p:nvPr/>
        </p:nvSpPr>
        <p:spPr>
          <a:xfrm>
            <a:off x="7868285" y="2782570"/>
            <a:ext cx="990600" cy="359410"/>
          </a:xfrm>
          <a:prstGeom prst="wedgeRoundRectCallout">
            <a:avLst>
              <a:gd name="adj1" fmla="val 119358"/>
              <a:gd name="adj2" fmla="val 276325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防砸</a:t>
            </a:r>
            <a:r>
              <a:rPr lang="zh-CN" altLang="en-US" sz="1200" dirty="0">
                <a:solidFill>
                  <a:srgbClr val="FF0000"/>
                </a:solidFill>
              </a:rPr>
              <a:t>雷达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7994650" y="4904740"/>
            <a:ext cx="1541145" cy="59690"/>
          </a:xfrm>
          <a:custGeom>
            <a:avLst/>
            <a:gdLst>
              <a:gd name="connsiteX0" fmla="*/ 0 w 2427"/>
              <a:gd name="connsiteY0" fmla="*/ 33 h 94"/>
              <a:gd name="connsiteX1" fmla="*/ 122 w 2427"/>
              <a:gd name="connsiteY1" fmla="*/ 33 h 94"/>
              <a:gd name="connsiteX2" fmla="*/ 290 w 2427"/>
              <a:gd name="connsiteY2" fmla="*/ 33 h 94"/>
              <a:gd name="connsiteX3" fmla="*/ 428 w 2427"/>
              <a:gd name="connsiteY3" fmla="*/ 33 h 94"/>
              <a:gd name="connsiteX4" fmla="*/ 534 w 2427"/>
              <a:gd name="connsiteY4" fmla="*/ 33 h 94"/>
              <a:gd name="connsiteX5" fmla="*/ 656 w 2427"/>
              <a:gd name="connsiteY5" fmla="*/ 33 h 94"/>
              <a:gd name="connsiteX6" fmla="*/ 779 w 2427"/>
              <a:gd name="connsiteY6" fmla="*/ 33 h 94"/>
              <a:gd name="connsiteX7" fmla="*/ 885 w 2427"/>
              <a:gd name="connsiteY7" fmla="*/ 33 h 94"/>
              <a:gd name="connsiteX8" fmla="*/ 992 w 2427"/>
              <a:gd name="connsiteY8" fmla="*/ 33 h 94"/>
              <a:gd name="connsiteX9" fmla="*/ 1099 w 2427"/>
              <a:gd name="connsiteY9" fmla="*/ 33 h 94"/>
              <a:gd name="connsiteX10" fmla="*/ 1236 w 2427"/>
              <a:gd name="connsiteY10" fmla="*/ 33 h 94"/>
              <a:gd name="connsiteX11" fmla="*/ 1385 w 2427"/>
              <a:gd name="connsiteY11" fmla="*/ 26 h 94"/>
              <a:gd name="connsiteX12" fmla="*/ 1482 w 2427"/>
              <a:gd name="connsiteY12" fmla="*/ 56 h 94"/>
              <a:gd name="connsiteX13" fmla="*/ 1591 w 2427"/>
              <a:gd name="connsiteY13" fmla="*/ 33 h 94"/>
              <a:gd name="connsiteX14" fmla="*/ 1692 w 2427"/>
              <a:gd name="connsiteY14" fmla="*/ 45 h 94"/>
              <a:gd name="connsiteX15" fmla="*/ 1794 w 2427"/>
              <a:gd name="connsiteY15" fmla="*/ 26 h 94"/>
              <a:gd name="connsiteX16" fmla="*/ 1917 w 2427"/>
              <a:gd name="connsiteY16" fmla="*/ 0 h 94"/>
              <a:gd name="connsiteX17" fmla="*/ 2076 w 2427"/>
              <a:gd name="connsiteY17" fmla="*/ 79 h 94"/>
              <a:gd name="connsiteX18" fmla="*/ 2198 w 2427"/>
              <a:gd name="connsiteY18" fmla="*/ 79 h 94"/>
              <a:gd name="connsiteX19" fmla="*/ 2320 w 2427"/>
              <a:gd name="connsiteY19" fmla="*/ 79 h 94"/>
              <a:gd name="connsiteX20" fmla="*/ 2427 w 2427"/>
              <a:gd name="connsiteY20" fmla="*/ 94 h 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27" h="94">
                <a:moveTo>
                  <a:pt x="0" y="33"/>
                </a:moveTo>
                <a:cubicBezTo>
                  <a:pt x="21" y="33"/>
                  <a:pt x="64" y="33"/>
                  <a:pt x="122" y="33"/>
                </a:cubicBezTo>
                <a:cubicBezTo>
                  <a:pt x="180" y="33"/>
                  <a:pt x="229" y="33"/>
                  <a:pt x="290" y="33"/>
                </a:cubicBezTo>
                <a:cubicBezTo>
                  <a:pt x="351" y="33"/>
                  <a:pt x="379" y="33"/>
                  <a:pt x="428" y="33"/>
                </a:cubicBezTo>
                <a:cubicBezTo>
                  <a:pt x="477" y="33"/>
                  <a:pt x="488" y="33"/>
                  <a:pt x="534" y="33"/>
                </a:cubicBezTo>
                <a:cubicBezTo>
                  <a:pt x="580" y="33"/>
                  <a:pt x="607" y="33"/>
                  <a:pt x="656" y="33"/>
                </a:cubicBezTo>
                <a:cubicBezTo>
                  <a:pt x="705" y="33"/>
                  <a:pt x="733" y="33"/>
                  <a:pt x="779" y="33"/>
                </a:cubicBezTo>
                <a:cubicBezTo>
                  <a:pt x="825" y="33"/>
                  <a:pt x="842" y="33"/>
                  <a:pt x="885" y="33"/>
                </a:cubicBezTo>
                <a:cubicBezTo>
                  <a:pt x="928" y="33"/>
                  <a:pt x="949" y="33"/>
                  <a:pt x="992" y="33"/>
                </a:cubicBezTo>
                <a:cubicBezTo>
                  <a:pt x="1035" y="33"/>
                  <a:pt x="1050" y="33"/>
                  <a:pt x="1099" y="33"/>
                </a:cubicBezTo>
                <a:cubicBezTo>
                  <a:pt x="1148" y="33"/>
                  <a:pt x="1175" y="24"/>
                  <a:pt x="1236" y="33"/>
                </a:cubicBezTo>
                <a:cubicBezTo>
                  <a:pt x="1297" y="42"/>
                  <a:pt x="1327" y="17"/>
                  <a:pt x="1385" y="26"/>
                </a:cubicBezTo>
                <a:cubicBezTo>
                  <a:pt x="1443" y="35"/>
                  <a:pt x="1436" y="56"/>
                  <a:pt x="1482" y="56"/>
                </a:cubicBezTo>
                <a:cubicBezTo>
                  <a:pt x="1528" y="56"/>
                  <a:pt x="1548" y="33"/>
                  <a:pt x="1591" y="33"/>
                </a:cubicBezTo>
                <a:cubicBezTo>
                  <a:pt x="1634" y="33"/>
                  <a:pt x="1649" y="45"/>
                  <a:pt x="1692" y="45"/>
                </a:cubicBezTo>
                <a:cubicBezTo>
                  <a:pt x="1735" y="45"/>
                  <a:pt x="1748" y="26"/>
                  <a:pt x="1794" y="26"/>
                </a:cubicBezTo>
                <a:cubicBezTo>
                  <a:pt x="1840" y="26"/>
                  <a:pt x="1871" y="0"/>
                  <a:pt x="1917" y="0"/>
                </a:cubicBezTo>
                <a:cubicBezTo>
                  <a:pt x="1963" y="0"/>
                  <a:pt x="2030" y="79"/>
                  <a:pt x="2076" y="79"/>
                </a:cubicBezTo>
                <a:cubicBezTo>
                  <a:pt x="2122" y="79"/>
                  <a:pt x="2149" y="79"/>
                  <a:pt x="2198" y="79"/>
                </a:cubicBezTo>
                <a:cubicBezTo>
                  <a:pt x="2247" y="79"/>
                  <a:pt x="2274" y="76"/>
                  <a:pt x="2320" y="79"/>
                </a:cubicBezTo>
                <a:cubicBezTo>
                  <a:pt x="2366" y="82"/>
                  <a:pt x="2408" y="91"/>
                  <a:pt x="2427" y="94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27" name="图片 26" descr="a27b8419-d174-4280-8bd1-620050915e3f"/>
          <p:cNvPicPr>
            <a:picLocks noChangeAspect="1"/>
          </p:cNvPicPr>
          <p:nvPr/>
        </p:nvPicPr>
        <p:blipFill>
          <a:blip r:embed="rId2"/>
          <a:srcRect l="21416" t="15636" r="23540" b="14655"/>
          <a:stretch>
            <a:fillRect/>
          </a:stretch>
        </p:blipFill>
        <p:spPr>
          <a:xfrm>
            <a:off x="3914140" y="2998470"/>
            <a:ext cx="2252980" cy="1904365"/>
          </a:xfrm>
          <a:prstGeom prst="rect">
            <a:avLst/>
          </a:prstGeom>
        </p:spPr>
      </p:pic>
      <p:sp>
        <p:nvSpPr>
          <p:cNvPr id="2" name="圆角矩形标注 1"/>
          <p:cNvSpPr/>
          <p:nvPr/>
        </p:nvSpPr>
        <p:spPr>
          <a:xfrm>
            <a:off x="8181340" y="5448300"/>
            <a:ext cx="990600" cy="359410"/>
          </a:xfrm>
          <a:prstGeom prst="wedgeRoundRectCallout">
            <a:avLst>
              <a:gd name="adj1" fmla="val 26410"/>
              <a:gd name="adj2" fmla="val -195583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100μH-300μH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9" grpId="0" animBg="1"/>
      <p:bldP spid="19" grpId="1" animBg="1"/>
      <p:bldP spid="2" grpId="0" bldLvl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/>
        </p:nvPicPr>
        <p:blipFill>
          <a:blip r:embed="rId1"/>
          <a:srcRect l="14102" t="7757" r="7567" b="28854"/>
          <a:stretch>
            <a:fillRect/>
          </a:stretch>
        </p:blipFill>
        <p:spPr>
          <a:xfrm>
            <a:off x="659765" y="325755"/>
            <a:ext cx="10573385" cy="6420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平行四边形 6"/>
          <p:cNvSpPr/>
          <p:nvPr/>
        </p:nvSpPr>
        <p:spPr>
          <a:xfrm>
            <a:off x="1537970" y="4469765"/>
            <a:ext cx="6729730" cy="1700530"/>
          </a:xfrm>
          <a:prstGeom prst="parallelogram">
            <a:avLst>
              <a:gd name="adj" fmla="val 75833"/>
            </a:avLst>
          </a:prstGeom>
          <a:solidFill>
            <a:schemeClr val="bg1">
              <a:lumMod val="85000"/>
              <a:alpha val="48000"/>
            </a:schemeClr>
          </a:solidFill>
          <a:ln>
            <a:solidFill>
              <a:srgbClr val="0070C0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7994650" y="4904740"/>
            <a:ext cx="1541145" cy="59690"/>
          </a:xfrm>
          <a:custGeom>
            <a:avLst/>
            <a:gdLst>
              <a:gd name="connsiteX0" fmla="*/ 0 w 2427"/>
              <a:gd name="connsiteY0" fmla="*/ 33 h 94"/>
              <a:gd name="connsiteX1" fmla="*/ 122 w 2427"/>
              <a:gd name="connsiteY1" fmla="*/ 33 h 94"/>
              <a:gd name="connsiteX2" fmla="*/ 290 w 2427"/>
              <a:gd name="connsiteY2" fmla="*/ 33 h 94"/>
              <a:gd name="connsiteX3" fmla="*/ 428 w 2427"/>
              <a:gd name="connsiteY3" fmla="*/ 33 h 94"/>
              <a:gd name="connsiteX4" fmla="*/ 534 w 2427"/>
              <a:gd name="connsiteY4" fmla="*/ 33 h 94"/>
              <a:gd name="connsiteX5" fmla="*/ 656 w 2427"/>
              <a:gd name="connsiteY5" fmla="*/ 33 h 94"/>
              <a:gd name="connsiteX6" fmla="*/ 779 w 2427"/>
              <a:gd name="connsiteY6" fmla="*/ 33 h 94"/>
              <a:gd name="connsiteX7" fmla="*/ 885 w 2427"/>
              <a:gd name="connsiteY7" fmla="*/ 33 h 94"/>
              <a:gd name="connsiteX8" fmla="*/ 992 w 2427"/>
              <a:gd name="connsiteY8" fmla="*/ 33 h 94"/>
              <a:gd name="connsiteX9" fmla="*/ 1099 w 2427"/>
              <a:gd name="connsiteY9" fmla="*/ 33 h 94"/>
              <a:gd name="connsiteX10" fmla="*/ 1236 w 2427"/>
              <a:gd name="connsiteY10" fmla="*/ 33 h 94"/>
              <a:gd name="connsiteX11" fmla="*/ 1385 w 2427"/>
              <a:gd name="connsiteY11" fmla="*/ 26 h 94"/>
              <a:gd name="connsiteX12" fmla="*/ 1482 w 2427"/>
              <a:gd name="connsiteY12" fmla="*/ 56 h 94"/>
              <a:gd name="connsiteX13" fmla="*/ 1591 w 2427"/>
              <a:gd name="connsiteY13" fmla="*/ 33 h 94"/>
              <a:gd name="connsiteX14" fmla="*/ 1692 w 2427"/>
              <a:gd name="connsiteY14" fmla="*/ 45 h 94"/>
              <a:gd name="connsiteX15" fmla="*/ 1794 w 2427"/>
              <a:gd name="connsiteY15" fmla="*/ 26 h 94"/>
              <a:gd name="connsiteX16" fmla="*/ 1917 w 2427"/>
              <a:gd name="connsiteY16" fmla="*/ 0 h 94"/>
              <a:gd name="connsiteX17" fmla="*/ 2076 w 2427"/>
              <a:gd name="connsiteY17" fmla="*/ 79 h 94"/>
              <a:gd name="connsiteX18" fmla="*/ 2198 w 2427"/>
              <a:gd name="connsiteY18" fmla="*/ 79 h 94"/>
              <a:gd name="connsiteX19" fmla="*/ 2320 w 2427"/>
              <a:gd name="connsiteY19" fmla="*/ 79 h 94"/>
              <a:gd name="connsiteX20" fmla="*/ 2427 w 2427"/>
              <a:gd name="connsiteY20" fmla="*/ 94 h 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27" h="94">
                <a:moveTo>
                  <a:pt x="0" y="33"/>
                </a:moveTo>
                <a:cubicBezTo>
                  <a:pt x="21" y="33"/>
                  <a:pt x="64" y="33"/>
                  <a:pt x="122" y="33"/>
                </a:cubicBezTo>
                <a:cubicBezTo>
                  <a:pt x="180" y="33"/>
                  <a:pt x="229" y="33"/>
                  <a:pt x="290" y="33"/>
                </a:cubicBezTo>
                <a:cubicBezTo>
                  <a:pt x="351" y="33"/>
                  <a:pt x="379" y="33"/>
                  <a:pt x="428" y="33"/>
                </a:cubicBezTo>
                <a:cubicBezTo>
                  <a:pt x="477" y="33"/>
                  <a:pt x="488" y="33"/>
                  <a:pt x="534" y="33"/>
                </a:cubicBezTo>
                <a:cubicBezTo>
                  <a:pt x="580" y="33"/>
                  <a:pt x="607" y="33"/>
                  <a:pt x="656" y="33"/>
                </a:cubicBezTo>
                <a:cubicBezTo>
                  <a:pt x="705" y="33"/>
                  <a:pt x="733" y="33"/>
                  <a:pt x="779" y="33"/>
                </a:cubicBezTo>
                <a:cubicBezTo>
                  <a:pt x="825" y="33"/>
                  <a:pt x="842" y="33"/>
                  <a:pt x="885" y="33"/>
                </a:cubicBezTo>
                <a:cubicBezTo>
                  <a:pt x="928" y="33"/>
                  <a:pt x="949" y="33"/>
                  <a:pt x="992" y="33"/>
                </a:cubicBezTo>
                <a:cubicBezTo>
                  <a:pt x="1035" y="33"/>
                  <a:pt x="1050" y="33"/>
                  <a:pt x="1099" y="33"/>
                </a:cubicBezTo>
                <a:cubicBezTo>
                  <a:pt x="1148" y="33"/>
                  <a:pt x="1175" y="24"/>
                  <a:pt x="1236" y="33"/>
                </a:cubicBezTo>
                <a:cubicBezTo>
                  <a:pt x="1297" y="42"/>
                  <a:pt x="1327" y="17"/>
                  <a:pt x="1385" y="26"/>
                </a:cubicBezTo>
                <a:cubicBezTo>
                  <a:pt x="1443" y="35"/>
                  <a:pt x="1436" y="56"/>
                  <a:pt x="1482" y="56"/>
                </a:cubicBezTo>
                <a:cubicBezTo>
                  <a:pt x="1528" y="56"/>
                  <a:pt x="1548" y="33"/>
                  <a:pt x="1591" y="33"/>
                </a:cubicBezTo>
                <a:cubicBezTo>
                  <a:pt x="1634" y="33"/>
                  <a:pt x="1649" y="45"/>
                  <a:pt x="1692" y="45"/>
                </a:cubicBezTo>
                <a:cubicBezTo>
                  <a:pt x="1735" y="45"/>
                  <a:pt x="1748" y="26"/>
                  <a:pt x="1794" y="26"/>
                </a:cubicBezTo>
                <a:cubicBezTo>
                  <a:pt x="1840" y="26"/>
                  <a:pt x="1871" y="0"/>
                  <a:pt x="1917" y="0"/>
                </a:cubicBezTo>
                <a:cubicBezTo>
                  <a:pt x="1963" y="0"/>
                  <a:pt x="2030" y="79"/>
                  <a:pt x="2076" y="79"/>
                </a:cubicBezTo>
                <a:cubicBezTo>
                  <a:pt x="2122" y="79"/>
                  <a:pt x="2149" y="79"/>
                  <a:pt x="2198" y="79"/>
                </a:cubicBezTo>
                <a:cubicBezTo>
                  <a:pt x="2247" y="79"/>
                  <a:pt x="2274" y="76"/>
                  <a:pt x="2320" y="79"/>
                </a:cubicBezTo>
                <a:cubicBezTo>
                  <a:pt x="2366" y="82"/>
                  <a:pt x="2408" y="91"/>
                  <a:pt x="2427" y="94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" name="右箭头标注 1"/>
          <p:cNvSpPr/>
          <p:nvPr/>
        </p:nvSpPr>
        <p:spPr>
          <a:xfrm>
            <a:off x="1638300" y="325755"/>
            <a:ext cx="7896860" cy="6419850"/>
          </a:xfrm>
          <a:prstGeom prst="rightArrowCallou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3" name="图片 22" descr="14cb93efa7f4056db642939cb90b1c2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637665" y="325755"/>
            <a:ext cx="4815205" cy="6419850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3611880" y="512445"/>
            <a:ext cx="1094105" cy="277495"/>
          </a:xfrm>
          <a:prstGeom prst="wedgeRoundRectCallout">
            <a:avLst>
              <a:gd name="adj1" fmla="val -64393"/>
              <a:gd name="adj2" fmla="val 295080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减速机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5447665" y="512445"/>
            <a:ext cx="1155700" cy="359410"/>
          </a:xfrm>
          <a:prstGeom prst="wedgeRoundRectCallout">
            <a:avLst>
              <a:gd name="adj1" fmla="val -164010"/>
              <a:gd name="adj2" fmla="val 382862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限位开关</a:t>
            </a:r>
            <a:r>
              <a:rPr lang="zh-CN" altLang="en-US" sz="1200" dirty="0">
                <a:solidFill>
                  <a:srgbClr val="FF0000"/>
                </a:solidFill>
              </a:rPr>
              <a:t>盒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圆角矩形标注 5"/>
          <p:cNvSpPr/>
          <p:nvPr/>
        </p:nvSpPr>
        <p:spPr>
          <a:xfrm>
            <a:off x="4609465" y="1782445"/>
            <a:ext cx="622300" cy="290830"/>
          </a:xfrm>
          <a:prstGeom prst="wedgeRoundRectCallout">
            <a:avLst>
              <a:gd name="adj1" fmla="val -164010"/>
              <a:gd name="adj2" fmla="val 382862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电机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1685290" y="4548505"/>
            <a:ext cx="1024255" cy="306070"/>
          </a:xfrm>
          <a:prstGeom prst="wedgeRoundRectCallout">
            <a:avLst>
              <a:gd name="adj1" fmla="val 107532"/>
              <a:gd name="adj2" fmla="val -622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地感</a:t>
            </a:r>
            <a:r>
              <a:rPr lang="zh-CN" altLang="en-US" sz="1200" dirty="0">
                <a:solidFill>
                  <a:srgbClr val="FF0000"/>
                </a:solidFill>
              </a:rPr>
              <a:t>处理器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圆角矩形标注 8"/>
          <p:cNvSpPr/>
          <p:nvPr/>
        </p:nvSpPr>
        <p:spPr>
          <a:xfrm>
            <a:off x="5071745" y="3283585"/>
            <a:ext cx="1024255" cy="306070"/>
          </a:xfrm>
          <a:prstGeom prst="wedgeRoundRectCallout">
            <a:avLst>
              <a:gd name="adj1" fmla="val -126813"/>
              <a:gd name="adj2" fmla="val 342946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道闸控制</a:t>
            </a:r>
            <a:r>
              <a:rPr lang="zh-CN" altLang="en-US" sz="1200" dirty="0">
                <a:solidFill>
                  <a:srgbClr val="FF0000"/>
                </a:solidFill>
              </a:rPr>
              <a:t>盒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18960" y="3221355"/>
            <a:ext cx="12630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智能</a:t>
            </a:r>
            <a:r>
              <a:rPr lang="zh-CN" altLang="en-US"/>
              <a:t>道闸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5" grpId="0" bldLvl="0" animBg="1"/>
      <p:bldP spid="5" grpId="1" animBg="1"/>
      <p:bldP spid="6" grpId="0" bldLvl="0" animBg="1"/>
      <p:bldP spid="6" grpId="1" animBg="1"/>
      <p:bldP spid="10" grpId="0" bldLvl="0" animBg="1"/>
      <p:bldP spid="10" grpId="1" animBg="1"/>
      <p:bldP spid="9" grpId="0" bldLvl="0" animBg="1"/>
      <p:bldP spid="9" grpId="1" animBg="1"/>
      <p:bldP spid="4" grpId="0"/>
      <p:bldP spid="2" grpId="0" animBg="1"/>
      <p:bldP spid="4" grpId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/>
        </p:nvPicPr>
        <p:blipFill>
          <a:blip r:embed="rId1"/>
          <a:srcRect l="14102" t="7757" r="7567" b="28854"/>
          <a:stretch>
            <a:fillRect/>
          </a:stretch>
        </p:blipFill>
        <p:spPr>
          <a:xfrm>
            <a:off x="659765" y="325755"/>
            <a:ext cx="10573385" cy="6420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平行四边形 6"/>
          <p:cNvSpPr/>
          <p:nvPr/>
        </p:nvSpPr>
        <p:spPr>
          <a:xfrm>
            <a:off x="1537970" y="4469765"/>
            <a:ext cx="6729730" cy="1700530"/>
          </a:xfrm>
          <a:prstGeom prst="parallelogram">
            <a:avLst>
              <a:gd name="adj" fmla="val 75833"/>
            </a:avLst>
          </a:prstGeom>
          <a:solidFill>
            <a:schemeClr val="bg1">
              <a:lumMod val="85000"/>
              <a:alpha val="48000"/>
            </a:schemeClr>
          </a:solidFill>
          <a:ln>
            <a:solidFill>
              <a:srgbClr val="0070C0"/>
            </a:solidFill>
          </a:ln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2" name="任意多边形 21"/>
          <p:cNvSpPr/>
          <p:nvPr/>
        </p:nvSpPr>
        <p:spPr>
          <a:xfrm>
            <a:off x="7994650" y="4904740"/>
            <a:ext cx="1541145" cy="59690"/>
          </a:xfrm>
          <a:custGeom>
            <a:avLst/>
            <a:gdLst>
              <a:gd name="connsiteX0" fmla="*/ 0 w 2427"/>
              <a:gd name="connsiteY0" fmla="*/ 33 h 94"/>
              <a:gd name="connsiteX1" fmla="*/ 122 w 2427"/>
              <a:gd name="connsiteY1" fmla="*/ 33 h 94"/>
              <a:gd name="connsiteX2" fmla="*/ 290 w 2427"/>
              <a:gd name="connsiteY2" fmla="*/ 33 h 94"/>
              <a:gd name="connsiteX3" fmla="*/ 428 w 2427"/>
              <a:gd name="connsiteY3" fmla="*/ 33 h 94"/>
              <a:gd name="connsiteX4" fmla="*/ 534 w 2427"/>
              <a:gd name="connsiteY4" fmla="*/ 33 h 94"/>
              <a:gd name="connsiteX5" fmla="*/ 656 w 2427"/>
              <a:gd name="connsiteY5" fmla="*/ 33 h 94"/>
              <a:gd name="connsiteX6" fmla="*/ 779 w 2427"/>
              <a:gd name="connsiteY6" fmla="*/ 33 h 94"/>
              <a:gd name="connsiteX7" fmla="*/ 885 w 2427"/>
              <a:gd name="connsiteY7" fmla="*/ 33 h 94"/>
              <a:gd name="connsiteX8" fmla="*/ 992 w 2427"/>
              <a:gd name="connsiteY8" fmla="*/ 33 h 94"/>
              <a:gd name="connsiteX9" fmla="*/ 1099 w 2427"/>
              <a:gd name="connsiteY9" fmla="*/ 33 h 94"/>
              <a:gd name="connsiteX10" fmla="*/ 1236 w 2427"/>
              <a:gd name="connsiteY10" fmla="*/ 33 h 94"/>
              <a:gd name="connsiteX11" fmla="*/ 1385 w 2427"/>
              <a:gd name="connsiteY11" fmla="*/ 26 h 94"/>
              <a:gd name="connsiteX12" fmla="*/ 1482 w 2427"/>
              <a:gd name="connsiteY12" fmla="*/ 56 h 94"/>
              <a:gd name="connsiteX13" fmla="*/ 1591 w 2427"/>
              <a:gd name="connsiteY13" fmla="*/ 33 h 94"/>
              <a:gd name="connsiteX14" fmla="*/ 1692 w 2427"/>
              <a:gd name="connsiteY14" fmla="*/ 45 h 94"/>
              <a:gd name="connsiteX15" fmla="*/ 1794 w 2427"/>
              <a:gd name="connsiteY15" fmla="*/ 26 h 94"/>
              <a:gd name="connsiteX16" fmla="*/ 1917 w 2427"/>
              <a:gd name="connsiteY16" fmla="*/ 0 h 94"/>
              <a:gd name="connsiteX17" fmla="*/ 2076 w 2427"/>
              <a:gd name="connsiteY17" fmla="*/ 79 h 94"/>
              <a:gd name="connsiteX18" fmla="*/ 2198 w 2427"/>
              <a:gd name="connsiteY18" fmla="*/ 79 h 94"/>
              <a:gd name="connsiteX19" fmla="*/ 2320 w 2427"/>
              <a:gd name="connsiteY19" fmla="*/ 79 h 94"/>
              <a:gd name="connsiteX20" fmla="*/ 2427 w 2427"/>
              <a:gd name="connsiteY20" fmla="*/ 94 h 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27" h="94">
                <a:moveTo>
                  <a:pt x="0" y="33"/>
                </a:moveTo>
                <a:cubicBezTo>
                  <a:pt x="21" y="33"/>
                  <a:pt x="64" y="33"/>
                  <a:pt x="122" y="33"/>
                </a:cubicBezTo>
                <a:cubicBezTo>
                  <a:pt x="180" y="33"/>
                  <a:pt x="229" y="33"/>
                  <a:pt x="290" y="33"/>
                </a:cubicBezTo>
                <a:cubicBezTo>
                  <a:pt x="351" y="33"/>
                  <a:pt x="379" y="33"/>
                  <a:pt x="428" y="33"/>
                </a:cubicBezTo>
                <a:cubicBezTo>
                  <a:pt x="477" y="33"/>
                  <a:pt x="488" y="33"/>
                  <a:pt x="534" y="33"/>
                </a:cubicBezTo>
                <a:cubicBezTo>
                  <a:pt x="580" y="33"/>
                  <a:pt x="607" y="33"/>
                  <a:pt x="656" y="33"/>
                </a:cubicBezTo>
                <a:cubicBezTo>
                  <a:pt x="705" y="33"/>
                  <a:pt x="733" y="33"/>
                  <a:pt x="779" y="33"/>
                </a:cubicBezTo>
                <a:cubicBezTo>
                  <a:pt x="825" y="33"/>
                  <a:pt x="842" y="33"/>
                  <a:pt x="885" y="33"/>
                </a:cubicBezTo>
                <a:cubicBezTo>
                  <a:pt x="928" y="33"/>
                  <a:pt x="949" y="33"/>
                  <a:pt x="992" y="33"/>
                </a:cubicBezTo>
                <a:cubicBezTo>
                  <a:pt x="1035" y="33"/>
                  <a:pt x="1050" y="33"/>
                  <a:pt x="1099" y="33"/>
                </a:cubicBezTo>
                <a:cubicBezTo>
                  <a:pt x="1148" y="33"/>
                  <a:pt x="1175" y="24"/>
                  <a:pt x="1236" y="33"/>
                </a:cubicBezTo>
                <a:cubicBezTo>
                  <a:pt x="1297" y="42"/>
                  <a:pt x="1327" y="17"/>
                  <a:pt x="1385" y="26"/>
                </a:cubicBezTo>
                <a:cubicBezTo>
                  <a:pt x="1443" y="35"/>
                  <a:pt x="1436" y="56"/>
                  <a:pt x="1482" y="56"/>
                </a:cubicBezTo>
                <a:cubicBezTo>
                  <a:pt x="1528" y="56"/>
                  <a:pt x="1548" y="33"/>
                  <a:pt x="1591" y="33"/>
                </a:cubicBezTo>
                <a:cubicBezTo>
                  <a:pt x="1634" y="33"/>
                  <a:pt x="1649" y="45"/>
                  <a:pt x="1692" y="45"/>
                </a:cubicBezTo>
                <a:cubicBezTo>
                  <a:pt x="1735" y="45"/>
                  <a:pt x="1748" y="26"/>
                  <a:pt x="1794" y="26"/>
                </a:cubicBezTo>
                <a:cubicBezTo>
                  <a:pt x="1840" y="26"/>
                  <a:pt x="1871" y="0"/>
                  <a:pt x="1917" y="0"/>
                </a:cubicBezTo>
                <a:cubicBezTo>
                  <a:pt x="1963" y="0"/>
                  <a:pt x="2030" y="79"/>
                  <a:pt x="2076" y="79"/>
                </a:cubicBezTo>
                <a:cubicBezTo>
                  <a:pt x="2122" y="79"/>
                  <a:pt x="2149" y="79"/>
                  <a:pt x="2198" y="79"/>
                </a:cubicBezTo>
                <a:cubicBezTo>
                  <a:pt x="2247" y="79"/>
                  <a:pt x="2274" y="76"/>
                  <a:pt x="2320" y="79"/>
                </a:cubicBezTo>
                <a:cubicBezTo>
                  <a:pt x="2366" y="82"/>
                  <a:pt x="2408" y="91"/>
                  <a:pt x="2427" y="94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2" name="右箭头标注 1"/>
          <p:cNvSpPr/>
          <p:nvPr/>
        </p:nvSpPr>
        <p:spPr>
          <a:xfrm>
            <a:off x="2345055" y="326390"/>
            <a:ext cx="7896860" cy="6419850"/>
          </a:xfrm>
          <a:prstGeom prst="rightArrowCallou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 descr="7e02b735-4cec-4dda-8766-17601ee84d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265" y="342265"/>
            <a:ext cx="4802505" cy="6403975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6331585" y="616585"/>
            <a:ext cx="622300" cy="290830"/>
          </a:xfrm>
          <a:prstGeom prst="wedgeRoundRectCallout">
            <a:avLst>
              <a:gd name="adj1" fmla="val -330510"/>
              <a:gd name="adj2" fmla="val 26637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镜头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5864225" y="1467485"/>
            <a:ext cx="942340" cy="298450"/>
          </a:xfrm>
          <a:prstGeom prst="wedgeRoundRectCallout">
            <a:avLst>
              <a:gd name="adj1" fmla="val -161994"/>
              <a:gd name="adj2" fmla="val 168297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相机</a:t>
            </a:r>
            <a:r>
              <a:rPr lang="zh-CN" altLang="en-US" sz="1200" dirty="0">
                <a:solidFill>
                  <a:srgbClr val="FF0000"/>
                </a:solidFill>
              </a:rPr>
              <a:t>主板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5770245" y="2580005"/>
            <a:ext cx="1036955" cy="298450"/>
          </a:xfrm>
          <a:prstGeom prst="wedgeRoundRectCallout">
            <a:avLst>
              <a:gd name="adj1" fmla="val -144366"/>
              <a:gd name="adj2" fmla="val 193829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显示屏</a:t>
            </a:r>
            <a:r>
              <a:rPr lang="zh-CN" altLang="en-US" sz="1200" dirty="0">
                <a:solidFill>
                  <a:srgbClr val="FF0000"/>
                </a:solidFill>
              </a:rPr>
              <a:t>主板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76185" y="3221355"/>
            <a:ext cx="12630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车牌识别</a:t>
            </a:r>
            <a:r>
              <a:rPr lang="zh-CN" altLang="en-US"/>
              <a:t>一体机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4" grpId="0" bldLvl="0" animBg="1"/>
      <p:bldP spid="4" grpId="1" animBg="1"/>
      <p:bldP spid="5" grpId="0" bldLvl="0" animBg="1"/>
      <p:bldP spid="5" grpId="1" animBg="1"/>
      <p:bldP spid="8" grpId="0"/>
      <p:bldP spid="2" grpId="0" animBg="1"/>
      <p:bldP spid="8" grpId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>
            <a:picLocks noChangeAspect="1"/>
          </p:cNvPicPr>
          <p:nvPr/>
        </p:nvPicPr>
        <p:blipFill>
          <a:blip r:embed="rId1"/>
          <a:srcRect l="14102" t="7757" r="7567" b="28854"/>
          <a:stretch>
            <a:fillRect/>
          </a:stretch>
        </p:blipFill>
        <p:spPr>
          <a:xfrm>
            <a:off x="184150" y="325755"/>
            <a:ext cx="4225925" cy="2566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9" name="任意多边形 468"/>
          <p:cNvSpPr/>
          <p:nvPr/>
        </p:nvSpPr>
        <p:spPr>
          <a:xfrm>
            <a:off x="4106545" y="1256665"/>
            <a:ext cx="4676775" cy="2313305"/>
          </a:xfrm>
          <a:custGeom>
            <a:avLst/>
            <a:gdLst>
              <a:gd name="connisteX0" fmla="*/ 0 w 4676775"/>
              <a:gd name="connsiteY0" fmla="*/ 0 h 2313305"/>
              <a:gd name="connisteX1" fmla="*/ 1162050 w 4676775"/>
              <a:gd name="connsiteY1" fmla="*/ 222250 h 2313305"/>
              <a:gd name="connisteX2" fmla="*/ 2838450 w 4676775"/>
              <a:gd name="connsiteY2" fmla="*/ 646430 h 2313305"/>
              <a:gd name="connisteX3" fmla="*/ 3181985 w 4676775"/>
              <a:gd name="connsiteY3" fmla="*/ 2020570 h 2313305"/>
              <a:gd name="connisteX4" fmla="*/ 4676775 w 4676775"/>
              <a:gd name="connsiteY4" fmla="*/ 2313305 h 2313305"/>
              <a:gd name="connisteX5" fmla="*/ 4859020 w 4676775"/>
              <a:gd name="connsiteY5" fmla="*/ 2060575 h 23133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4676775" h="2313305">
                <a:moveTo>
                  <a:pt x="0" y="0"/>
                </a:moveTo>
                <a:cubicBezTo>
                  <a:pt x="198755" y="36195"/>
                  <a:pt x="594360" y="92710"/>
                  <a:pt x="1162050" y="222250"/>
                </a:cubicBezTo>
                <a:cubicBezTo>
                  <a:pt x="1729740" y="351790"/>
                  <a:pt x="2434590" y="287020"/>
                  <a:pt x="2838450" y="646430"/>
                </a:cubicBezTo>
                <a:cubicBezTo>
                  <a:pt x="3242310" y="1005840"/>
                  <a:pt x="2814320" y="1687195"/>
                  <a:pt x="3181985" y="2020570"/>
                </a:cubicBezTo>
                <a:cubicBezTo>
                  <a:pt x="3549650" y="2353945"/>
                  <a:pt x="4341495" y="2305050"/>
                  <a:pt x="4676775" y="2313305"/>
                </a:cubicBezTo>
              </a:path>
            </a:pathLst>
          </a:custGeom>
          <a:noFill/>
          <a:ln w="117475">
            <a:solidFill>
              <a:schemeClr val="accent3">
                <a:lumMod val="60000"/>
                <a:lumOff val="40000"/>
              </a:schemeClr>
            </a:solidFill>
            <a:head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5" name="图片 34" descr="176d1835feac41a3a76918c1cae9846b"/>
          <p:cNvPicPr>
            <a:picLocks noChangeAspect="1"/>
          </p:cNvPicPr>
          <p:nvPr/>
        </p:nvPicPr>
        <p:blipFill>
          <a:blip r:embed="rId2"/>
          <a:srcRect l="2768" t="4934" r="4796" b="7440"/>
          <a:stretch>
            <a:fillRect/>
          </a:stretch>
        </p:blipFill>
        <p:spPr>
          <a:xfrm rot="780000">
            <a:off x="7680325" y="39370"/>
            <a:ext cx="3964940" cy="2819400"/>
          </a:xfrm>
          <a:prstGeom prst="roundRect">
            <a:avLst/>
          </a:prstGeom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2898" t="20292" r="14070" b="25390"/>
          <a:stretch>
            <a:fillRect/>
          </a:stretch>
        </p:blipFill>
        <p:spPr>
          <a:xfrm rot="17520000" flipH="1" flipV="1">
            <a:off x="7879715" y="3702685"/>
            <a:ext cx="3606165" cy="3033395"/>
          </a:xfrm>
          <a:prstGeom prst="roundRect">
            <a:avLst/>
          </a:prstGeom>
        </p:spPr>
      </p:pic>
      <p:pic>
        <p:nvPicPr>
          <p:cNvPr id="5" name="图片 4" descr="1a001d0f64f4719afa7f9259935e967c"/>
          <p:cNvPicPr>
            <a:picLocks noChangeAspect="1"/>
          </p:cNvPicPr>
          <p:nvPr/>
        </p:nvPicPr>
        <p:blipFill>
          <a:blip r:embed="rId4"/>
          <a:srcRect t="22692" b="18445"/>
          <a:stretch>
            <a:fillRect/>
          </a:stretch>
        </p:blipFill>
        <p:spPr>
          <a:xfrm>
            <a:off x="4631690" y="1809750"/>
            <a:ext cx="2321560" cy="1821815"/>
          </a:xfrm>
          <a:prstGeom prst="snip2Same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23595" y="3059430"/>
            <a:ext cx="2374900" cy="1327785"/>
          </a:xfrm>
          <a:prstGeom prst="roundRect">
            <a:avLst/>
          </a:prstGeom>
          <a:noFill/>
          <a:ln w="34925" cmpd="sng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9865" y="3470275"/>
            <a:ext cx="1098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防</a:t>
            </a:r>
            <a:r>
              <a:rPr lang="zh-CN" altLang="en-US"/>
              <a:t>砸</a:t>
            </a:r>
            <a:endParaRPr lang="zh-CN" altLang="en-US"/>
          </a:p>
          <a:p>
            <a:r>
              <a:rPr lang="zh-CN" altLang="en-US"/>
              <a:t>地感</a:t>
            </a:r>
            <a:r>
              <a:rPr lang="zh-CN" altLang="en-US"/>
              <a:t>线圈</a:t>
            </a:r>
            <a:endParaRPr lang="zh-CN" altLang="en-US"/>
          </a:p>
        </p:txBody>
      </p:sp>
      <p:cxnSp>
        <p:nvCxnSpPr>
          <p:cNvPr id="9" name="肘形连接符 8"/>
          <p:cNvCxnSpPr/>
          <p:nvPr/>
        </p:nvCxnSpPr>
        <p:spPr>
          <a:xfrm rot="10800000" flipV="1">
            <a:off x="3076575" y="3268980"/>
            <a:ext cx="2905760" cy="1061720"/>
          </a:xfrm>
          <a:prstGeom prst="bentConnector3">
            <a:avLst>
              <a:gd name="adj1" fmla="val 49978"/>
            </a:avLst>
          </a:prstGeom>
          <a:ln w="34925" cmpd="dbl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肘形连接符 9"/>
          <p:cNvCxnSpPr/>
          <p:nvPr/>
        </p:nvCxnSpPr>
        <p:spPr>
          <a:xfrm flipV="1">
            <a:off x="6119495" y="1522730"/>
            <a:ext cx="2060575" cy="732790"/>
          </a:xfrm>
          <a:prstGeom prst="bentConnector3">
            <a:avLst>
              <a:gd name="adj1" fmla="val 50015"/>
            </a:avLst>
          </a:prstGeom>
          <a:ln w="158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10"/>
          <p:cNvCxnSpPr/>
          <p:nvPr/>
        </p:nvCxnSpPr>
        <p:spPr>
          <a:xfrm flipV="1">
            <a:off x="6127115" y="1557655"/>
            <a:ext cx="2171700" cy="720725"/>
          </a:xfrm>
          <a:prstGeom prst="bentConnector3">
            <a:avLst>
              <a:gd name="adj1" fmla="val 50029"/>
            </a:avLst>
          </a:prstGeom>
          <a:ln w="15875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圆角矩形标注 11"/>
          <p:cNvSpPr/>
          <p:nvPr/>
        </p:nvSpPr>
        <p:spPr>
          <a:xfrm>
            <a:off x="6119495" y="986155"/>
            <a:ext cx="952500" cy="274320"/>
          </a:xfrm>
          <a:prstGeom prst="wedgeRoundRectCallout">
            <a:avLst>
              <a:gd name="adj1" fmla="val 60000"/>
              <a:gd name="adj2" fmla="val 259722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 b="1" dirty="0">
                <a:solidFill>
                  <a:schemeClr val="tx1"/>
                </a:solidFill>
              </a:rPr>
              <a:t>地感信号线</a:t>
            </a:r>
            <a:endParaRPr lang="zh-CN" altLang="en-US" sz="1000" b="1" dirty="0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30555" y="5147945"/>
            <a:ext cx="2374900" cy="1327785"/>
          </a:xfrm>
          <a:prstGeom prst="roundRect">
            <a:avLst/>
          </a:prstGeom>
          <a:noFill/>
          <a:ln w="34925" cmpd="sng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53795" y="5627370"/>
            <a:ext cx="1098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触发</a:t>
            </a:r>
            <a:r>
              <a:rPr lang="zh-CN" altLang="en-US"/>
              <a:t>识别地感</a:t>
            </a:r>
            <a:r>
              <a:rPr lang="zh-CN" altLang="en-US"/>
              <a:t>线圈</a:t>
            </a:r>
            <a:endParaRPr lang="zh-CN" altLang="en-US"/>
          </a:p>
        </p:txBody>
      </p:sp>
      <p:cxnSp>
        <p:nvCxnSpPr>
          <p:cNvPr id="15" name="肘形连接符 14"/>
          <p:cNvCxnSpPr/>
          <p:nvPr/>
        </p:nvCxnSpPr>
        <p:spPr>
          <a:xfrm rot="10800000" flipV="1">
            <a:off x="2844165" y="3864610"/>
            <a:ext cx="5962650" cy="1280160"/>
          </a:xfrm>
          <a:prstGeom prst="bentConnector3">
            <a:avLst>
              <a:gd name="adj1" fmla="val 69648"/>
            </a:avLst>
          </a:prstGeom>
          <a:ln w="127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肘形连接符 15"/>
          <p:cNvCxnSpPr/>
          <p:nvPr/>
        </p:nvCxnSpPr>
        <p:spPr>
          <a:xfrm rot="10800000" flipV="1">
            <a:off x="2950845" y="4114800"/>
            <a:ext cx="5767070" cy="1077595"/>
          </a:xfrm>
          <a:prstGeom prst="bentConnector3">
            <a:avLst>
              <a:gd name="adj1" fmla="val 68806"/>
            </a:avLst>
          </a:prstGeom>
          <a:ln w="12700" cmpd="sng">
            <a:solidFill>
              <a:srgbClr val="0070C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375" y="5377815"/>
            <a:ext cx="1694180" cy="1187450"/>
          </a:xfrm>
          <a:prstGeom prst="rect">
            <a:avLst/>
          </a:prstGeom>
        </p:spPr>
      </p:pic>
      <p:cxnSp>
        <p:nvCxnSpPr>
          <p:cNvPr id="25" name="曲线连接符 24"/>
          <p:cNvCxnSpPr/>
          <p:nvPr/>
        </p:nvCxnSpPr>
        <p:spPr>
          <a:xfrm flipV="1">
            <a:off x="6332855" y="4757420"/>
            <a:ext cx="2084070" cy="1036955"/>
          </a:xfrm>
          <a:prstGeom prst="curvedConnector3">
            <a:avLst>
              <a:gd name="adj1" fmla="val 47714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6" name="曲线连接符 25"/>
          <p:cNvCxnSpPr/>
          <p:nvPr/>
        </p:nvCxnSpPr>
        <p:spPr>
          <a:xfrm flipV="1">
            <a:off x="6381115" y="4921885"/>
            <a:ext cx="1977390" cy="959485"/>
          </a:xfrm>
          <a:prstGeom prst="curvedConnector3">
            <a:avLst>
              <a:gd name="adj1" fmla="val 50032"/>
            </a:avLst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圆角矩形标注 28"/>
          <p:cNvSpPr/>
          <p:nvPr/>
        </p:nvSpPr>
        <p:spPr>
          <a:xfrm>
            <a:off x="6127115" y="5033645"/>
            <a:ext cx="952500" cy="274320"/>
          </a:xfrm>
          <a:prstGeom prst="wedgeRoundRectCallout">
            <a:avLst>
              <a:gd name="adj1" fmla="val 44466"/>
              <a:gd name="adj2" fmla="val 169444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000" b="1" dirty="0">
                <a:solidFill>
                  <a:schemeClr val="tx1"/>
                </a:solidFill>
              </a:rPr>
              <a:t>485B</a:t>
            </a:r>
            <a:r>
              <a:rPr lang="zh-CN" altLang="en-US" sz="1000" b="1" dirty="0">
                <a:solidFill>
                  <a:schemeClr val="tx1"/>
                </a:solidFill>
              </a:rPr>
              <a:t>（</a:t>
            </a:r>
            <a:r>
              <a:rPr lang="en-US" altLang="zh-CN" sz="1000" b="1" dirty="0">
                <a:solidFill>
                  <a:schemeClr val="tx1"/>
                </a:solidFill>
              </a:rPr>
              <a:t>-</a:t>
            </a:r>
            <a:r>
              <a:rPr lang="zh-CN" altLang="en-US" sz="1000" b="1" dirty="0">
                <a:solidFill>
                  <a:schemeClr val="tx1"/>
                </a:solidFill>
              </a:rPr>
              <a:t>）</a:t>
            </a:r>
            <a:endParaRPr lang="zh-CN" altLang="en-US" sz="1000" b="1" dirty="0">
              <a:solidFill>
                <a:schemeClr val="tx1"/>
              </a:solidFill>
            </a:endParaRPr>
          </a:p>
        </p:txBody>
      </p:sp>
      <p:sp>
        <p:nvSpPr>
          <p:cNvPr id="38" name="圆角矩形标注 37"/>
          <p:cNvSpPr/>
          <p:nvPr/>
        </p:nvSpPr>
        <p:spPr>
          <a:xfrm>
            <a:off x="6648450" y="6290945"/>
            <a:ext cx="952500" cy="274320"/>
          </a:xfrm>
          <a:prstGeom prst="wedgeRoundRectCallout">
            <a:avLst>
              <a:gd name="adj1" fmla="val 23333"/>
              <a:gd name="adj2" fmla="val -337500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000" b="1" dirty="0">
                <a:solidFill>
                  <a:schemeClr val="tx1"/>
                </a:solidFill>
              </a:rPr>
              <a:t>485A</a:t>
            </a:r>
            <a:r>
              <a:rPr lang="zh-CN" altLang="en-US" sz="1000" b="1" dirty="0">
                <a:solidFill>
                  <a:schemeClr val="tx1"/>
                </a:solidFill>
              </a:rPr>
              <a:t>（</a:t>
            </a:r>
            <a:r>
              <a:rPr lang="en-US" altLang="zh-CN" sz="1000" b="1" dirty="0">
                <a:solidFill>
                  <a:schemeClr val="tx1"/>
                </a:solidFill>
              </a:rPr>
              <a:t>+</a:t>
            </a:r>
            <a:r>
              <a:rPr lang="zh-CN" altLang="en-US" sz="1000" b="1" dirty="0">
                <a:solidFill>
                  <a:schemeClr val="tx1"/>
                </a:solidFill>
              </a:rPr>
              <a:t>）</a:t>
            </a:r>
            <a:endParaRPr lang="zh-CN" altLang="en-US" sz="1000" b="1" dirty="0">
              <a:solidFill>
                <a:schemeClr val="tx1"/>
              </a:solidFill>
            </a:endParaRPr>
          </a:p>
        </p:txBody>
      </p:sp>
      <p:sp>
        <p:nvSpPr>
          <p:cNvPr id="39" name="圆角矩形标注 38"/>
          <p:cNvSpPr/>
          <p:nvPr/>
        </p:nvSpPr>
        <p:spPr>
          <a:xfrm>
            <a:off x="5029835" y="4647565"/>
            <a:ext cx="952500" cy="274320"/>
          </a:xfrm>
          <a:prstGeom prst="wedgeRoundRectCallout">
            <a:avLst>
              <a:gd name="adj1" fmla="val -7133"/>
              <a:gd name="adj2" fmla="val -266666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800" b="1" dirty="0">
                <a:solidFill>
                  <a:schemeClr val="tx1"/>
                </a:solidFill>
              </a:rPr>
              <a:t>地感线不分正负</a:t>
            </a:r>
            <a:endParaRPr lang="zh-CN" altLang="en-US" sz="800" b="1" dirty="0">
              <a:solidFill>
                <a:schemeClr val="tx1"/>
              </a:solidFill>
            </a:endParaRPr>
          </a:p>
        </p:txBody>
      </p:sp>
      <p:sp>
        <p:nvSpPr>
          <p:cNvPr id="40" name="圆角矩形标注 39"/>
          <p:cNvSpPr/>
          <p:nvPr/>
        </p:nvSpPr>
        <p:spPr>
          <a:xfrm>
            <a:off x="7821295" y="3107690"/>
            <a:ext cx="952500" cy="274320"/>
          </a:xfrm>
          <a:prstGeom prst="wedgeRoundRectCallout">
            <a:avLst>
              <a:gd name="adj1" fmla="val 71866"/>
              <a:gd name="adj2" fmla="val -136342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800" b="1" dirty="0">
                <a:solidFill>
                  <a:schemeClr val="tx1"/>
                </a:solidFill>
              </a:rPr>
              <a:t>相机开闸</a:t>
            </a:r>
            <a:r>
              <a:rPr lang="zh-CN" altLang="en-US" sz="800" b="1" dirty="0">
                <a:solidFill>
                  <a:schemeClr val="tx1"/>
                </a:solidFill>
              </a:rPr>
              <a:t>线</a:t>
            </a:r>
            <a:endParaRPr lang="zh-CN" altLang="en-US" sz="800" b="1" dirty="0">
              <a:solidFill>
                <a:schemeClr val="tx1"/>
              </a:solidFill>
            </a:endParaRPr>
          </a:p>
        </p:txBody>
      </p:sp>
      <p:sp>
        <p:nvSpPr>
          <p:cNvPr id="461" name="左箭头 460"/>
          <p:cNvSpPr/>
          <p:nvPr/>
        </p:nvSpPr>
        <p:spPr>
          <a:xfrm rot="1020000">
            <a:off x="3702050" y="2113915"/>
            <a:ext cx="1050925" cy="320675"/>
          </a:xfrm>
          <a:prstGeom prst="leftArrow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63" name="下弧形箭头 462"/>
          <p:cNvSpPr/>
          <p:nvPr/>
        </p:nvSpPr>
        <p:spPr>
          <a:xfrm rot="10080000">
            <a:off x="3443605" y="518795"/>
            <a:ext cx="4500880" cy="663575"/>
          </a:xfrm>
          <a:prstGeom prst="curvedUpArrow">
            <a:avLst>
              <a:gd name="adj1" fmla="val 23749"/>
              <a:gd name="adj2" fmla="val 62409"/>
              <a:gd name="adj3" fmla="val 33110"/>
            </a:avLst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8314690" y="1557655"/>
            <a:ext cx="1604645" cy="1353185"/>
          </a:xfrm>
          <a:custGeom>
            <a:avLst/>
            <a:gdLst>
              <a:gd name="connisteX0" fmla="*/ 0 w 1602740"/>
              <a:gd name="connsiteY0" fmla="*/ 0 h 1336040"/>
              <a:gd name="connisteX1" fmla="*/ 0 w 1602740"/>
              <a:gd name="connsiteY1" fmla="*/ 962025 h 1336040"/>
              <a:gd name="connisteX2" fmla="*/ 1602740 w 1602740"/>
              <a:gd name="connsiteY2" fmla="*/ 1336040 h 13360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602740" h="1336040">
                <a:moveTo>
                  <a:pt x="0" y="0"/>
                </a:moveTo>
                <a:lnTo>
                  <a:pt x="0" y="962025"/>
                </a:lnTo>
                <a:lnTo>
                  <a:pt x="1602740" y="1336040"/>
                </a:ln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8370570" y="1555750"/>
            <a:ext cx="1559560" cy="1308735"/>
          </a:xfrm>
          <a:custGeom>
            <a:avLst/>
            <a:gdLst>
              <a:gd name="connsiteX0" fmla="*/ 25 w 2456"/>
              <a:gd name="connsiteY0" fmla="*/ 0 h 2061"/>
              <a:gd name="connsiteX1" fmla="*/ 0 w 2456"/>
              <a:gd name="connsiteY1" fmla="*/ 1480 h 2061"/>
              <a:gd name="connsiteX2" fmla="*/ 2456 w 2456"/>
              <a:gd name="connsiteY2" fmla="*/ 2061 h 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6" h="2061">
                <a:moveTo>
                  <a:pt x="25" y="0"/>
                </a:moveTo>
                <a:lnTo>
                  <a:pt x="0" y="1480"/>
                </a:lnTo>
                <a:lnTo>
                  <a:pt x="2456" y="2061"/>
                </a:lnTo>
              </a:path>
            </a:pathLst>
          </a:cu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图片 21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9028" t="5699" r="13472" b="7116"/>
        </p:blipFill>
        <p:spPr>
          <a:xfrm>
            <a:off x="9919335" y="2478405"/>
            <a:ext cx="523875" cy="789940"/>
          </a:xfrm>
          <a:prstGeom prst="rect">
            <a:avLst/>
          </a:prstGeom>
        </p:spPr>
      </p:pic>
      <p:sp>
        <p:nvSpPr>
          <p:cNvPr id="30" name="圆角矩形标注 29"/>
          <p:cNvSpPr/>
          <p:nvPr/>
        </p:nvSpPr>
        <p:spPr>
          <a:xfrm>
            <a:off x="9691370" y="3569970"/>
            <a:ext cx="952500" cy="274320"/>
          </a:xfrm>
          <a:prstGeom prst="wedgeRoundRectCallout">
            <a:avLst>
              <a:gd name="adj1" fmla="val -102933"/>
              <a:gd name="adj2" fmla="val -257175"/>
              <a:gd name="adj3" fmla="val 1666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800" b="1" dirty="0">
                <a:solidFill>
                  <a:srgbClr val="FF0000"/>
                </a:solidFill>
              </a:rPr>
              <a:t>相机</a:t>
            </a:r>
            <a:r>
              <a:rPr lang="zh-CN" altLang="en-US" sz="800" b="1" dirty="0">
                <a:solidFill>
                  <a:srgbClr val="FF0000"/>
                </a:solidFill>
              </a:rPr>
              <a:t>关闸线</a:t>
            </a:r>
            <a:endParaRPr lang="zh-CN" altLang="en-US" sz="800" b="1" dirty="0">
              <a:solidFill>
                <a:srgbClr val="FF0000"/>
              </a:solidFill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8521700" y="4393565"/>
            <a:ext cx="210185" cy="137795"/>
          </a:xfrm>
          <a:custGeom>
            <a:avLst/>
            <a:gdLst>
              <a:gd name="connisteX0" fmla="*/ 61595 w 210358"/>
              <a:gd name="connsiteY0" fmla="*/ 0 h 137795"/>
              <a:gd name="connisteX1" fmla="*/ 209550 w 210358"/>
              <a:gd name="connsiteY1" fmla="*/ 90170 h 137795"/>
              <a:gd name="connisteX2" fmla="*/ 0 w 210358"/>
              <a:gd name="connsiteY2" fmla="*/ 137795 h 137795"/>
              <a:gd name="connisteX3" fmla="*/ 47625 w 210358"/>
              <a:gd name="connsiteY3" fmla="*/ 128270 h 137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10359" h="137795">
                <a:moveTo>
                  <a:pt x="61595" y="0"/>
                </a:moveTo>
                <a:cubicBezTo>
                  <a:pt x="95250" y="17145"/>
                  <a:pt x="221615" y="62865"/>
                  <a:pt x="209550" y="90170"/>
                </a:cubicBezTo>
                <a:cubicBezTo>
                  <a:pt x="197485" y="117475"/>
                  <a:pt x="32385" y="130175"/>
                  <a:pt x="0" y="137795"/>
                </a:cubicBezTo>
              </a:path>
            </a:pathLst>
          </a:cu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8579485" y="1740535"/>
            <a:ext cx="502920" cy="2659380"/>
          </a:xfrm>
          <a:custGeom>
            <a:avLst/>
            <a:gdLst>
              <a:gd name="connisteX0" fmla="*/ 0 w 502920"/>
              <a:gd name="connsiteY0" fmla="*/ 2659380 h 2659380"/>
              <a:gd name="connisteX1" fmla="*/ 502920 w 502920"/>
              <a:gd name="connsiteY1" fmla="*/ 2659380 h 2659380"/>
              <a:gd name="connisteX2" fmla="*/ 502920 w 502920"/>
              <a:gd name="connsiteY2" fmla="*/ 0 h 26593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02920" h="2659380">
                <a:moveTo>
                  <a:pt x="0" y="2659380"/>
                </a:moveTo>
                <a:lnTo>
                  <a:pt x="502920" y="2659380"/>
                </a:lnTo>
                <a:lnTo>
                  <a:pt x="502920" y="0"/>
                </a:lnTo>
              </a:path>
            </a:pathLst>
          </a:custGeom>
          <a:ln w="12700" cap="rnd">
            <a:solidFill>
              <a:srgbClr val="FFFF00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任意多边形 35"/>
          <p:cNvSpPr/>
          <p:nvPr/>
        </p:nvSpPr>
        <p:spPr>
          <a:xfrm>
            <a:off x="8488045" y="1755775"/>
            <a:ext cx="685800" cy="2903220"/>
          </a:xfrm>
          <a:custGeom>
            <a:avLst/>
            <a:gdLst>
              <a:gd name="connisteX0" fmla="*/ 0 w 685800"/>
              <a:gd name="connsiteY0" fmla="*/ 2903220 h 2903220"/>
              <a:gd name="connisteX1" fmla="*/ 685800 w 685800"/>
              <a:gd name="connsiteY1" fmla="*/ 2903220 h 2903220"/>
              <a:gd name="connisteX2" fmla="*/ 685800 w 685800"/>
              <a:gd name="connsiteY2" fmla="*/ 0 h 290322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685800" h="2903220">
                <a:moveTo>
                  <a:pt x="0" y="2903220"/>
                </a:moveTo>
                <a:lnTo>
                  <a:pt x="685800" y="2903220"/>
                </a:lnTo>
                <a:lnTo>
                  <a:pt x="685800" y="0"/>
                </a:lnTo>
              </a:path>
            </a:pathLst>
          </a:custGeom>
          <a:ln w="12700"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7" name="任意多边形 36"/>
          <p:cNvSpPr/>
          <p:nvPr/>
        </p:nvSpPr>
        <p:spPr>
          <a:xfrm>
            <a:off x="8648065" y="1725295"/>
            <a:ext cx="327660" cy="2529840"/>
          </a:xfrm>
          <a:custGeom>
            <a:avLst/>
            <a:gdLst>
              <a:gd name="connisteX0" fmla="*/ 0 w 327660"/>
              <a:gd name="connsiteY0" fmla="*/ 2529840 h 2529840"/>
              <a:gd name="connisteX1" fmla="*/ 327660 w 327660"/>
              <a:gd name="connsiteY1" fmla="*/ 2529840 h 2529840"/>
              <a:gd name="connisteX2" fmla="*/ 327660 w 327660"/>
              <a:gd name="connsiteY2" fmla="*/ 0 h 25298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27660" h="2529840">
                <a:moveTo>
                  <a:pt x="0" y="2529840"/>
                </a:moveTo>
                <a:lnTo>
                  <a:pt x="327660" y="2529840"/>
                </a:lnTo>
                <a:lnTo>
                  <a:pt x="32766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648450" y="4367530"/>
            <a:ext cx="909955" cy="29146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p>
            <a:r>
              <a:rPr lang="zh-CN" altLang="en-US" sz="1300"/>
              <a:t>消防信号</a:t>
            </a:r>
            <a:endParaRPr lang="zh-CN" altLang="en-US" sz="1300"/>
          </a:p>
        </p:txBody>
      </p:sp>
      <p:sp>
        <p:nvSpPr>
          <p:cNvPr id="42" name="任意多边形 41"/>
          <p:cNvSpPr/>
          <p:nvPr/>
        </p:nvSpPr>
        <p:spPr>
          <a:xfrm>
            <a:off x="6996430" y="4004945"/>
            <a:ext cx="1771650" cy="390525"/>
          </a:xfrm>
          <a:custGeom>
            <a:avLst/>
            <a:gdLst>
              <a:gd name="connisteX0" fmla="*/ 1771650 w 1771650"/>
              <a:gd name="connsiteY0" fmla="*/ 0 h 390525"/>
              <a:gd name="connisteX1" fmla="*/ 0 w 1771650"/>
              <a:gd name="connsiteY1" fmla="*/ 0 h 390525"/>
              <a:gd name="connisteX2" fmla="*/ 0 w 1771650"/>
              <a:gd name="connsiteY2" fmla="*/ 390525 h 3905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771650" h="390525">
                <a:moveTo>
                  <a:pt x="1771650" y="0"/>
                </a:moveTo>
                <a:lnTo>
                  <a:pt x="0" y="0"/>
                </a:lnTo>
                <a:lnTo>
                  <a:pt x="0" y="390525"/>
                </a:lnTo>
              </a:path>
            </a:pathLst>
          </a:custGeom>
          <a:noFill/>
          <a:ln w="22225" cmpd="thickThin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3" name="任意多边形 42"/>
          <p:cNvSpPr/>
          <p:nvPr/>
        </p:nvSpPr>
        <p:spPr>
          <a:xfrm>
            <a:off x="7104380" y="4122420"/>
            <a:ext cx="1606550" cy="273050"/>
          </a:xfrm>
          <a:custGeom>
            <a:avLst/>
            <a:gdLst>
              <a:gd name="connsiteX0" fmla="*/ 2530 w 2530"/>
              <a:gd name="connsiteY0" fmla="*/ 40 h 430"/>
              <a:gd name="connsiteX1" fmla="*/ 0 w 2530"/>
              <a:gd name="connsiteY1" fmla="*/ 0 h 430"/>
              <a:gd name="connsiteX2" fmla="*/ 10 w 2530"/>
              <a:gd name="connsiteY2" fmla="*/ 430 h 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0" h="430">
                <a:moveTo>
                  <a:pt x="2530" y="40"/>
                </a:moveTo>
                <a:lnTo>
                  <a:pt x="0" y="0"/>
                </a:lnTo>
                <a:lnTo>
                  <a:pt x="10" y="430"/>
                </a:lnTo>
              </a:path>
            </a:pathLst>
          </a:custGeom>
          <a:noFill/>
          <a:ln w="22225" cmpd="thickThin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512445" y="1166495"/>
            <a:ext cx="11506200" cy="559117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7" name="图片 26" descr="08460abf6faedd8c28ee64d0af8babf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7440" y="1540510"/>
            <a:ext cx="3220720" cy="4293235"/>
          </a:xfrm>
          <a:prstGeom prst="rect">
            <a:avLst/>
          </a:prstGeom>
        </p:spPr>
      </p:pic>
      <p:pic>
        <p:nvPicPr>
          <p:cNvPr id="28" name="图片 27" descr="82d708271c3b749f435bd8ddf45dd95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600" y="1540510"/>
            <a:ext cx="5251450" cy="393890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>
            <a:off x="7824470" y="2569845"/>
            <a:ext cx="3253105" cy="2614930"/>
          </a:xfrm>
          <a:custGeom>
            <a:avLst/>
            <a:gdLst>
              <a:gd name="connsiteX0" fmla="*/ 0 w 5123"/>
              <a:gd name="connsiteY0" fmla="*/ 892 h 4118"/>
              <a:gd name="connsiteX1" fmla="*/ 1336 w 5123"/>
              <a:gd name="connsiteY1" fmla="*/ 876 h 4118"/>
              <a:gd name="connsiteX2" fmla="*/ 1336 w 5123"/>
              <a:gd name="connsiteY2" fmla="*/ 1370 h 4118"/>
              <a:gd name="connsiteX3" fmla="*/ 1950 w 5123"/>
              <a:gd name="connsiteY3" fmla="*/ 1560 h 4118"/>
              <a:gd name="connsiteX4" fmla="*/ 1950 w 5123"/>
              <a:gd name="connsiteY4" fmla="*/ 0 h 4118"/>
              <a:gd name="connsiteX5" fmla="*/ 5123 w 5123"/>
              <a:gd name="connsiteY5" fmla="*/ 0 h 4118"/>
              <a:gd name="connsiteX6" fmla="*/ 5123 w 5123"/>
              <a:gd name="connsiteY6" fmla="*/ 4118 h 4118"/>
              <a:gd name="connsiteX7" fmla="*/ 1950 w 5123"/>
              <a:gd name="connsiteY7" fmla="*/ 4118 h 4118"/>
              <a:gd name="connsiteX8" fmla="*/ 1950 w 5123"/>
              <a:gd name="connsiteY8" fmla="*/ 2558 h 4118"/>
              <a:gd name="connsiteX9" fmla="*/ 1129 w 5123"/>
              <a:gd name="connsiteY9" fmla="*/ 2069 h 4118"/>
              <a:gd name="connsiteX10" fmla="*/ 1065 w 5123"/>
              <a:gd name="connsiteY10" fmla="*/ 2801 h 4118"/>
              <a:gd name="connsiteX11" fmla="*/ 0 w 5123"/>
              <a:gd name="connsiteY11" fmla="*/ 892 h 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23" h="4118">
                <a:moveTo>
                  <a:pt x="0" y="892"/>
                </a:moveTo>
                <a:lnTo>
                  <a:pt x="1336" y="876"/>
                </a:lnTo>
                <a:lnTo>
                  <a:pt x="1336" y="1370"/>
                </a:lnTo>
                <a:lnTo>
                  <a:pt x="1950" y="1560"/>
                </a:lnTo>
                <a:lnTo>
                  <a:pt x="1950" y="0"/>
                </a:lnTo>
                <a:lnTo>
                  <a:pt x="5123" y="0"/>
                </a:lnTo>
                <a:lnTo>
                  <a:pt x="5123" y="4118"/>
                </a:lnTo>
                <a:lnTo>
                  <a:pt x="1950" y="4118"/>
                </a:lnTo>
                <a:lnTo>
                  <a:pt x="1950" y="2558"/>
                </a:lnTo>
                <a:lnTo>
                  <a:pt x="1129" y="2069"/>
                </a:lnTo>
                <a:lnTo>
                  <a:pt x="1065" y="2801"/>
                </a:lnTo>
                <a:lnTo>
                  <a:pt x="0" y="892"/>
                </a:lnTo>
                <a:close/>
              </a:path>
            </a:pathLst>
          </a:cu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2440305" y="3116580"/>
            <a:ext cx="3253105" cy="2614930"/>
          </a:xfrm>
          <a:custGeom>
            <a:avLst/>
            <a:gdLst>
              <a:gd name="connsiteX0" fmla="*/ 0 w 5123"/>
              <a:gd name="connsiteY0" fmla="*/ 892 h 4118"/>
              <a:gd name="connsiteX1" fmla="*/ 1336 w 5123"/>
              <a:gd name="connsiteY1" fmla="*/ 876 h 4118"/>
              <a:gd name="connsiteX2" fmla="*/ 1336 w 5123"/>
              <a:gd name="connsiteY2" fmla="*/ 1370 h 4118"/>
              <a:gd name="connsiteX3" fmla="*/ 1950 w 5123"/>
              <a:gd name="connsiteY3" fmla="*/ 1560 h 4118"/>
              <a:gd name="connsiteX4" fmla="*/ 1950 w 5123"/>
              <a:gd name="connsiteY4" fmla="*/ 0 h 4118"/>
              <a:gd name="connsiteX5" fmla="*/ 5123 w 5123"/>
              <a:gd name="connsiteY5" fmla="*/ 0 h 4118"/>
              <a:gd name="connsiteX6" fmla="*/ 5123 w 5123"/>
              <a:gd name="connsiteY6" fmla="*/ 4118 h 4118"/>
              <a:gd name="connsiteX7" fmla="*/ 1950 w 5123"/>
              <a:gd name="connsiteY7" fmla="*/ 4118 h 4118"/>
              <a:gd name="connsiteX8" fmla="*/ 1950 w 5123"/>
              <a:gd name="connsiteY8" fmla="*/ 2558 h 4118"/>
              <a:gd name="connsiteX9" fmla="*/ 1129 w 5123"/>
              <a:gd name="connsiteY9" fmla="*/ 2069 h 4118"/>
              <a:gd name="connsiteX10" fmla="*/ 1065 w 5123"/>
              <a:gd name="connsiteY10" fmla="*/ 2801 h 4118"/>
              <a:gd name="connsiteX11" fmla="*/ 0 w 5123"/>
              <a:gd name="connsiteY11" fmla="*/ 892 h 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23" h="4118">
                <a:moveTo>
                  <a:pt x="0" y="892"/>
                </a:moveTo>
                <a:lnTo>
                  <a:pt x="1336" y="876"/>
                </a:lnTo>
                <a:lnTo>
                  <a:pt x="1336" y="1370"/>
                </a:lnTo>
                <a:lnTo>
                  <a:pt x="1950" y="1560"/>
                </a:lnTo>
                <a:lnTo>
                  <a:pt x="1950" y="0"/>
                </a:lnTo>
                <a:lnTo>
                  <a:pt x="5123" y="0"/>
                </a:lnTo>
                <a:lnTo>
                  <a:pt x="5123" y="4118"/>
                </a:lnTo>
                <a:lnTo>
                  <a:pt x="1950" y="4118"/>
                </a:lnTo>
                <a:lnTo>
                  <a:pt x="1950" y="2558"/>
                </a:lnTo>
                <a:lnTo>
                  <a:pt x="1129" y="2069"/>
                </a:lnTo>
                <a:lnTo>
                  <a:pt x="1065" y="2801"/>
                </a:lnTo>
                <a:lnTo>
                  <a:pt x="0" y="892"/>
                </a:lnTo>
                <a:close/>
              </a:path>
            </a:pathLst>
          </a:cu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3" name="图片 32" descr="33632f1825b2eae4c225c693e8eeb860"/>
          <p:cNvPicPr>
            <a:picLocks noChangeAspect="1"/>
          </p:cNvPicPr>
          <p:nvPr/>
        </p:nvPicPr>
        <p:blipFill>
          <a:blip r:embed="rId3">
            <a:clrChange>
              <a:clrFrom>
                <a:srgbClr val="B57170">
                  <a:alpha val="100000"/>
                </a:srgbClr>
              </a:clrFrom>
              <a:clrTo>
                <a:srgbClr val="B5717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62375" y="3230880"/>
            <a:ext cx="1790065" cy="2386330"/>
          </a:xfrm>
          <a:prstGeom prst="rect">
            <a:avLst/>
          </a:prstGeom>
        </p:spPr>
      </p:pic>
      <p:pic>
        <p:nvPicPr>
          <p:cNvPr id="10" name="图片 9" descr="cf15367b45ae3532de7f0edd69ce4f6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30880"/>
            <a:ext cx="1790700" cy="2390775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4138930" y="2040890"/>
            <a:ext cx="1036955" cy="368935"/>
          </a:xfrm>
          <a:prstGeom prst="wedgeRoundRectCallout">
            <a:avLst>
              <a:gd name="adj1" fmla="val 33894"/>
              <a:gd name="adj2" fmla="val 565318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只亮外面的</a:t>
            </a:r>
            <a:r>
              <a:rPr lang="zh-CN" altLang="en-US" sz="1200" dirty="0">
                <a:solidFill>
                  <a:srgbClr val="FF0000"/>
                </a:solidFill>
              </a:rPr>
              <a:t>指示灯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pic>
        <p:nvPicPr>
          <p:cNvPr id="11" name="图片 10" descr="bd555e6fcb97c8c9e1151362cedb4f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010" y="2584450"/>
            <a:ext cx="1951990" cy="2602865"/>
          </a:xfrm>
          <a:prstGeom prst="rect">
            <a:avLst/>
          </a:prstGeom>
        </p:spPr>
      </p:pic>
      <p:sp>
        <p:nvSpPr>
          <p:cNvPr id="7" name="圆角矩形标注 6"/>
          <p:cNvSpPr/>
          <p:nvPr/>
        </p:nvSpPr>
        <p:spPr>
          <a:xfrm>
            <a:off x="9605645" y="1546860"/>
            <a:ext cx="1036955" cy="368935"/>
          </a:xfrm>
          <a:prstGeom prst="wedgeRoundRectCallout">
            <a:avLst>
              <a:gd name="adj1" fmla="val 33894"/>
              <a:gd name="adj2" fmla="val 565318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只亮</a:t>
            </a:r>
            <a:r>
              <a:rPr lang="zh-CN" altLang="en-US" sz="1200" dirty="0">
                <a:solidFill>
                  <a:srgbClr val="FF0000"/>
                </a:solidFill>
              </a:rPr>
              <a:t>里面的</a:t>
            </a:r>
            <a:r>
              <a:rPr lang="zh-CN" altLang="en-US" sz="1200" dirty="0">
                <a:solidFill>
                  <a:srgbClr val="FF0000"/>
                </a:solidFill>
              </a:rPr>
              <a:t>指示灯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44725" y="316230"/>
            <a:ext cx="8128000" cy="64516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600" b="1" spc="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观察限位对道闸起落的</a:t>
            </a:r>
            <a:r>
              <a:rPr lang="zh-CN" altLang="en-US" sz="3600" b="1" spc="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影响</a:t>
            </a:r>
            <a:endParaRPr lang="zh-CN" altLang="en-US" sz="3600" b="1" spc="4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265545" y="1166495"/>
            <a:ext cx="0" cy="5591175"/>
          </a:xfrm>
          <a:prstGeom prst="line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1107440" y="6058535"/>
            <a:ext cx="374523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600" b="1" spc="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道闸开到位状态</a:t>
            </a:r>
            <a:endParaRPr lang="zh-CN" altLang="en-US" sz="3600" b="1" spc="4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78600" y="6058535"/>
            <a:ext cx="374523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3600" b="1" spc="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道闸</a:t>
            </a:r>
            <a:r>
              <a:rPr lang="zh-CN" altLang="en-US" sz="3600" b="1" spc="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关到位</a:t>
            </a:r>
            <a:r>
              <a:rPr lang="zh-CN" altLang="en-US" sz="3600" b="1" spc="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状态</a:t>
            </a:r>
            <a:endParaRPr lang="zh-CN" altLang="en-US" sz="3600" b="1" spc="4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510540" y="1548765"/>
            <a:ext cx="6251575" cy="2802255"/>
          </a:xfrm>
          <a:prstGeom prst="roundRect">
            <a:avLst/>
          </a:prstGeom>
          <a:noFill/>
          <a:ln w="34925" cmpd="sng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2" descr="111"/>
          <p:cNvPicPr>
            <a:picLocks noChangeAspect="1"/>
          </p:cNvPicPr>
          <p:nvPr/>
        </p:nvPicPr>
        <p:blipFill>
          <a:blip r:embed="rId1"/>
          <a:srcRect l="10976" t="26652" r="14200" b="21930"/>
          <a:stretch>
            <a:fillRect/>
          </a:stretch>
        </p:blipFill>
        <p:spPr>
          <a:xfrm rot="5400000">
            <a:off x="1201420" y="1833245"/>
            <a:ext cx="4333240" cy="2233295"/>
          </a:xfrm>
          <a:prstGeom prst="rect">
            <a:avLst/>
          </a:prstGeom>
        </p:spPr>
      </p:pic>
      <p:pic>
        <p:nvPicPr>
          <p:cNvPr id="24" name="图片 23" descr="1a001d0f64f4719afa7f9259935e967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915" y="783590"/>
            <a:ext cx="3073400" cy="4097020"/>
          </a:xfrm>
          <a:prstGeom prst="rect">
            <a:avLst/>
          </a:prstGeom>
        </p:spPr>
      </p:pic>
      <p:pic>
        <p:nvPicPr>
          <p:cNvPr id="23" name="图片 22" descr="09127f45337ad12f7f55563c8062dfd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0870" y="783590"/>
            <a:ext cx="3052445" cy="4069080"/>
          </a:xfrm>
          <a:prstGeom prst="rect">
            <a:avLst/>
          </a:prstGeom>
        </p:spPr>
      </p:pic>
      <p:cxnSp>
        <p:nvCxnSpPr>
          <p:cNvPr id="9" name="肘形连接符 8"/>
          <p:cNvCxnSpPr/>
          <p:nvPr/>
        </p:nvCxnSpPr>
        <p:spPr>
          <a:xfrm rot="10800000" flipV="1">
            <a:off x="6560820" y="3705225"/>
            <a:ext cx="3255645" cy="534035"/>
          </a:xfrm>
          <a:prstGeom prst="bentConnector3">
            <a:avLst>
              <a:gd name="adj1" fmla="val 49990"/>
            </a:avLst>
          </a:prstGeom>
          <a:ln w="34925" cmpd="dbl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圆角矩形标注 6"/>
          <p:cNvSpPr/>
          <p:nvPr/>
        </p:nvSpPr>
        <p:spPr>
          <a:xfrm>
            <a:off x="7092315" y="971550"/>
            <a:ext cx="1036955" cy="732155"/>
          </a:xfrm>
          <a:prstGeom prst="wedgeRoundRectCallout">
            <a:avLst>
              <a:gd name="adj1" fmla="val 212155"/>
              <a:gd name="adj2" fmla="val 129358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绿灯亮表示检测到地感线圈有</a:t>
            </a:r>
            <a:r>
              <a:rPr lang="zh-CN" altLang="en-US" sz="1200" dirty="0">
                <a:solidFill>
                  <a:srgbClr val="FF0000"/>
                </a:solidFill>
              </a:rPr>
              <a:t>感应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圆角矩形标注 4"/>
          <p:cNvSpPr/>
          <p:nvPr/>
        </p:nvSpPr>
        <p:spPr>
          <a:xfrm>
            <a:off x="7381240" y="0"/>
            <a:ext cx="1036955" cy="732155"/>
          </a:xfrm>
          <a:prstGeom prst="wedgeRoundRectCallout">
            <a:avLst>
              <a:gd name="adj1" fmla="val 161512"/>
              <a:gd name="adj2" fmla="val 232827"/>
              <a:gd name="adj3" fmla="val 16667"/>
            </a:avLst>
          </a:prstGeom>
          <a:solidFill>
            <a:schemeClr val="bg2">
              <a:lumMod val="9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 dirty="0">
                <a:solidFill>
                  <a:srgbClr val="FF0000"/>
                </a:solidFill>
              </a:rPr>
              <a:t>只亮一个灯，表示地感线圈无</a:t>
            </a:r>
            <a:r>
              <a:rPr lang="zh-CN" altLang="en-US" sz="1200" dirty="0">
                <a:solidFill>
                  <a:srgbClr val="FF0000"/>
                </a:solidFill>
              </a:rPr>
              <a:t>感应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020" t="9536" r="28810" b="9020"/>
          <a:stretch>
            <a:fillRect/>
          </a:stretch>
        </p:blipFill>
        <p:spPr>
          <a:xfrm>
            <a:off x="4065905" y="645160"/>
            <a:ext cx="3315335" cy="55098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ipe/>
      </p:transition>
    </mc:Choice>
    <mc:Fallback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5" grpId="0" animBg="1"/>
      <p:bldP spid="5" grpId="1" animBg="1"/>
      <p:bldP spid="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形标注 6"/>
          <p:cNvSpPr/>
          <p:nvPr/>
        </p:nvSpPr>
        <p:spPr>
          <a:xfrm>
            <a:off x="4268470" y="1330325"/>
            <a:ext cx="2713990" cy="1682750"/>
          </a:xfrm>
          <a:prstGeom prst="wedgeEllipseCallout">
            <a:avLst>
              <a:gd name="adj1" fmla="val 50046"/>
              <a:gd name="adj2" fmla="val 122641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0" name="图片 29" descr="3322b72177188e9d99e40dbd5e1fef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0" y="967105"/>
            <a:ext cx="3550285" cy="4732655"/>
          </a:xfrm>
          <a:prstGeom prst="rect">
            <a:avLst/>
          </a:prstGeom>
        </p:spPr>
      </p:pic>
      <p:pic>
        <p:nvPicPr>
          <p:cNvPr id="3" name="图片 2" descr="11110"/>
          <p:cNvPicPr>
            <a:picLocks noChangeAspect="1"/>
          </p:cNvPicPr>
          <p:nvPr/>
        </p:nvPicPr>
        <p:blipFill>
          <a:blip r:embed="rId2"/>
          <a:srcRect l="3266" t="5036" r="-3266" b="-5036"/>
          <a:stretch>
            <a:fillRect/>
          </a:stretch>
        </p:blipFill>
        <p:spPr>
          <a:xfrm>
            <a:off x="4268470" y="1471930"/>
            <a:ext cx="2721610" cy="1399540"/>
          </a:xfrm>
          <a:prstGeom prst="wedgeEllipseCallout">
            <a:avLst>
              <a:gd name="adj1" fmla="val -15678"/>
              <a:gd name="adj2" fmla="val 39609"/>
            </a:avLst>
          </a:prstGeom>
          <a:effectLst/>
        </p:spPr>
      </p:pic>
      <p:pic>
        <p:nvPicPr>
          <p:cNvPr id="4" name="图片 3" descr="110"/>
          <p:cNvPicPr>
            <a:picLocks noChangeAspect="1"/>
          </p:cNvPicPr>
          <p:nvPr/>
        </p:nvPicPr>
        <p:blipFill>
          <a:blip r:embed="rId3"/>
          <a:srcRect l="10344" t="21646" r="9948" b="21656"/>
          <a:stretch>
            <a:fillRect/>
          </a:stretch>
        </p:blipFill>
        <p:spPr>
          <a:xfrm>
            <a:off x="6421120" y="1783080"/>
            <a:ext cx="4859020" cy="3456305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>
            <a:off x="3064510" y="2832100"/>
            <a:ext cx="3655060" cy="1862455"/>
          </a:xfrm>
          <a:custGeom>
            <a:avLst/>
            <a:gdLst>
              <a:gd name="connisteX0" fmla="*/ 0 w 3816985"/>
              <a:gd name="connsiteY0" fmla="*/ 0 h 2314575"/>
              <a:gd name="connisteX1" fmla="*/ 3816985 w 3816985"/>
              <a:gd name="connsiteY1" fmla="*/ 2314575 h 2314575"/>
              <a:gd name="connisteX2" fmla="*/ 3446145 w 3816985"/>
              <a:gd name="connsiteY2" fmla="*/ 1763395 h 231457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3816985" h="2314575">
                <a:moveTo>
                  <a:pt x="0" y="0"/>
                </a:moveTo>
                <a:cubicBezTo>
                  <a:pt x="770890" y="473710"/>
                  <a:pt x="3128010" y="1962150"/>
                  <a:pt x="3816985" y="2314575"/>
                </a:cubicBezTo>
              </a:path>
            </a:pathLst>
          </a:custGeom>
          <a:noFill/>
          <a:ln w="76200" cmpd="dbl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0000">
                  <a:schemeClr val="bg1">
                    <a:lumMod val="50000"/>
                  </a:schemeClr>
                </a:gs>
                <a:gs pos="75000">
                  <a:schemeClr val="bg1"/>
                </a:gs>
                <a:gs pos="94000">
                  <a:schemeClr val="tx1">
                    <a:lumMod val="85000"/>
                    <a:lumOff val="15000"/>
                  </a:schemeClr>
                </a:gs>
              </a:gsLst>
              <a:lin ang="0" scaled="1"/>
              <a:tileRect t="-100000" r="-100000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6990080" y="1330325"/>
            <a:ext cx="3745230" cy="33718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zh-CN" altLang="en-US" sz="1600" b="1" spc="4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rPr>
              <a:t>如需协助，需要提供桌面远程</a:t>
            </a:r>
            <a:endParaRPr lang="zh-CN" altLang="en-US" sz="1600" b="1" spc="40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1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102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10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10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10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10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10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10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11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1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11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1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1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126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12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12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1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13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13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138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1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4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1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1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1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1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1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17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1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18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18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18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18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18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9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19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192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1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1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20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2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20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20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20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20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2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2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21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2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22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22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2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228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2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23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231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23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3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2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23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23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24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240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2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4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2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2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25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2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2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2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2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27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2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2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28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28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2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28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28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28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9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29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29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29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2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306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3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30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30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1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31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31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31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31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31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31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3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32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32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3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330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331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33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333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334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33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3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34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34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342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3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4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3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3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3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3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5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5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35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36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3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3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3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36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3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3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3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3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37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3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3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38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38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3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3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38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39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39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39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39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39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39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396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4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4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4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40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4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4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1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41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41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41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4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4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4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41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41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4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42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42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4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4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432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433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434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43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43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440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4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44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44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444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4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4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5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4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4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4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5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6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46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4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4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4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46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4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4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4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4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4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47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4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4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48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48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4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4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4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49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49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49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49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49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49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49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498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4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5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5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5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5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5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10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5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51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51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51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51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51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51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51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5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2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5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5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52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52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5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5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53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534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53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53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53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53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5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5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54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54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54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54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546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5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5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5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5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5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5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5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6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56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5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56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5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5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5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5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5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5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5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5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5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58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58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5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5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5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5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59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59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59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59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59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59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59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600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6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6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0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6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6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6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612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6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61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6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ags/tag61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61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61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61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2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62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62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6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62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6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3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6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6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6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636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637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638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63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640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6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44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64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64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64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648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6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6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6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6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65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65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6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6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6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66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6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66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66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6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6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671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6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6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6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6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6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6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6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6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6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6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68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68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6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6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6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695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69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69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69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69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7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70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70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702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7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7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7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7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7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7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7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71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715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4*a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DIAGRAM_GROUP_CODE" val="l1-1"/>
  <p:tag name="KSO_WM_UNIT_PRESET_TEXT" val="目录"/>
</p:tagLst>
</file>

<file path=ppt/tags/tag716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1_1"/>
  <p:tag name="KSO_WM_TEMPLATE_CATEGORY" val="custom"/>
  <p:tag name="KSO_WM_TEMPLATE_INDEX" val="20230300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gradient&quot;:[{&quot;brightness&quot;:0.8700000047683716,&quot;colorType&quot;:1,&quot;foreColorIndex&quot;:16,&quot;pos&quot;:0,&quot;transparency&quot;:0},{&quot;brightness&quot;:0.8999999761581421,&quot;colorType&quot;:1,&quot;foreColorIndex&quot;:16,&quot;pos&quot;:1,&quot;transparency&quot;:0}],&quot;type&quot;:3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300_4*l_h_i*1_1_2"/>
  <p:tag name="KSO_WM_TEMPLATE_CATEGORY" val="custom"/>
  <p:tag name="KSO_WM_TEMPLATE_INDEX" val="20230300"/>
  <p:tag name="KSO_WM_UNIT_LAYERLEVEL" val="1_1_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</p:tagLst>
</file>

<file path=ppt/tags/tag7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00"/>
  <p:tag name="KSO_WM_UNIT_LAYERLEVEL" val="1_1_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f"/>
  <p:tag name="KSO_WM_UNIT_ID" val="custom20230300_4*l_h_f*1_1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.15000000596046448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此处添加文本"/>
</p:tagLst>
</file>

<file path=ppt/tags/tag719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4_1"/>
  <p:tag name="KSO_WM_TEMPLATE_CATEGORY" val="custom"/>
  <p:tag name="KSO_WM_TEMPLATE_INDEX" val="20230300"/>
  <p:tag name="KSO_WM_UNIT_LAYERLEVEL" val="1_1_1"/>
  <p:tag name="KSO_WM_TAG_VERSION" val="3.0"/>
  <p:tag name="KSO_WM_DIAGRAM_GROUP_CODE" val="l1-1"/>
  <p:tag name="KSO_WM_UNIT_TYPE" val="l_h_i"/>
  <p:tag name="KSO_WM_UNIT_INDEX" val="1_4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gradient&quot;:[{&quot;brightness&quot;:0.8700000047683716,&quot;colorType&quot;:1,&quot;foreColorIndex&quot;:16,&quot;pos&quot;:0,&quot;transparency&quot;:0},{&quot;brightness&quot;:0.8999999761581421,&quot;colorType&quot;:1,&quot;foreColorIndex&quot;:16,&quot;pos&quot;:1,&quot;transparency&quot;:0}],&quot;type&quot;:3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300_4*l_h_i*1_4_2"/>
  <p:tag name="KSO_WM_TEMPLATE_CATEGORY" val="custom"/>
  <p:tag name="KSO_WM_TEMPLATE_INDEX" val="20230300"/>
  <p:tag name="KSO_WM_UNIT_LAYERLEVEL" val="1_1_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4"/>
</p:tagLst>
</file>

<file path=ppt/tags/tag72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300"/>
  <p:tag name="KSO_WM_UNIT_LAYERLEVEL" val="1_1_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f"/>
  <p:tag name="KSO_WM_UNIT_ID" val="custom20230300_4*l_h_f*1_4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.15000000596046448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此处添加文本"/>
</p:tagLst>
</file>

<file path=ppt/tags/tag72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2_1"/>
  <p:tag name="KSO_WM_TEMPLATE_CATEGORY" val="custom"/>
  <p:tag name="KSO_WM_TEMPLATE_INDEX" val="20230300"/>
  <p:tag name="KSO_WM_UNIT_LAYERLEVEL" val="1_1_1"/>
  <p:tag name="KSO_WM_TAG_VERSION" val="3.0"/>
  <p:tag name="KSO_WM_DIAGRAM_GROUP_CODE" val="l1-1"/>
  <p:tag name="KSO_WM_UNIT_TYPE" val="l_h_i"/>
  <p:tag name="KSO_WM_UNIT_INDEX" val="1_2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gradient&quot;:[{&quot;brightness&quot;:0.8700000047683716,&quot;colorType&quot;:1,&quot;foreColorIndex&quot;:16,&quot;pos&quot;:0,&quot;transparency&quot;:0},{&quot;brightness&quot;:0.8999999761581421,&quot;colorType&quot;:1,&quot;foreColorIndex&quot;:16,&quot;pos&quot;:1,&quot;transparency&quot;:0}],&quot;type&quot;:3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300_4*l_h_i*1_2_2"/>
  <p:tag name="KSO_WM_TEMPLATE_CATEGORY" val="custom"/>
  <p:tag name="KSO_WM_TEMPLATE_INDEX" val="20230300"/>
  <p:tag name="KSO_WM_UNIT_LAYERLEVEL" val="1_1_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</p:tagLst>
</file>

<file path=ppt/tags/tag7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00"/>
  <p:tag name="KSO_WM_UNIT_LAYERLEVEL" val="1_1_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f"/>
  <p:tag name="KSO_WM_UNIT_ID" val="custom20230300_4*l_h_f*1_2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.15000000596046448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此处添加文本"/>
</p:tagLst>
</file>

<file path=ppt/tags/tag725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3_1"/>
  <p:tag name="KSO_WM_TEMPLATE_CATEGORY" val="custom"/>
  <p:tag name="KSO_WM_TEMPLATE_INDEX" val="20230300"/>
  <p:tag name="KSO_WM_UNIT_LAYERLEVEL" val="1_1_1"/>
  <p:tag name="KSO_WM_TAG_VERSION" val="3.0"/>
  <p:tag name="KSO_WM_DIAGRAM_GROUP_CODE" val="l1-1"/>
  <p:tag name="KSO_WM_UNIT_TYPE" val="l_h_i"/>
  <p:tag name="KSO_WM_UNIT_INDEX" val="1_3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gradient&quot;:[{&quot;brightness&quot;:0.8700000047683716,&quot;colorType&quot;:1,&quot;foreColorIndex&quot;:16,&quot;pos&quot;:0,&quot;transparency&quot;:0},{&quot;brightness&quot;:0.8999999761581421,&quot;colorType&quot;:1,&quot;foreColorIndex&quot;:16,&quot;pos&quot;:1,&quot;transparency&quot;:0}],&quot;type&quot;:3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300_4*l_h_i*1_3_2"/>
  <p:tag name="KSO_WM_TEMPLATE_CATEGORY" val="custom"/>
  <p:tag name="KSO_WM_TEMPLATE_INDEX" val="20230300"/>
  <p:tag name="KSO_WM_UNIT_LAYERLEVEL" val="1_1_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</p:tagLst>
</file>

<file path=ppt/tags/tag7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300"/>
  <p:tag name="KSO_WM_UNIT_LAYERLEVEL" val="1_1_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f"/>
  <p:tag name="KSO_WM_UNIT_ID" val="custom20230300_4*l_h_f*1_3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.15000000596046448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此处添加文本"/>
</p:tagLst>
</file>

<file path=ppt/tags/tag72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custom20230300_4*l_h_i*1_1_1"/>
  <p:tag name="KSO_WM_TEMPLATE_CATEGORY" val="custom"/>
  <p:tag name="KSO_WM_TEMPLATE_INDEX" val="20230300"/>
  <p:tag name="KSO_WM_UNIT_LAYERLEVEL" val="1_1_1"/>
  <p:tag name="KSO_WM_TAG_VERSION" val="3.0"/>
  <p:tag name="KSO_WM_DIAGRAM_GROUP_CODE" val="l1-1"/>
  <p:tag name="KSO_WM_UNIT_TYPE" val="l_h_i"/>
  <p:tag name="KSO_WM_UNIT_INDEX" val="1_1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gradient&quot;:[{&quot;brightness&quot;:0.8700000047683716,&quot;colorType&quot;:1,&quot;foreColorIndex&quot;:16,&quot;pos&quot;:0,&quot;transparency&quot;:0},{&quot;brightness&quot;:0.8999999761581421,&quot;colorType&quot;:1,&quot;foreColorIndex&quot;:16,&quot;pos&quot;:1,&quot;transparency&quot;:0}],&quot;type&quot;:3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300_4*l_h_i*1_1_2"/>
  <p:tag name="KSO_WM_TEMPLATE_CATEGORY" val="custom"/>
  <p:tag name="KSO_WM_TEMPLATE_INDEX" val="20230300"/>
  <p:tag name="KSO_WM_UNIT_LAYERLEVEL" val="1_1_1"/>
  <p:tag name="KSO_WM_TAG_VERSION" val="3.0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00"/>
  <p:tag name="KSO_WM_UNIT_LAYERLEVEL" val="1_1_1"/>
  <p:tag name="KSO_WM_TAG_VERSION" val="3.0"/>
  <p:tag name="KSO_WM_UNIT_TEXT_FILL_FORE_SCHEMECOLOR_INDEX_BRIGHTNESS" val="-0.25"/>
  <p:tag name="KSO_WM_UNIT_TEXT_FILL_FORE_SCHEMECOLOR_INDEX" val="14"/>
  <p:tag name="KSO_WM_UNIT_TEXT_FILL_TYPE" val="1"/>
  <p:tag name="KSO_WM_DIAGRAM_GROUP_CODE" val="l1-1"/>
  <p:tag name="KSO_WM_UNIT_TYPE" val="l_h_f"/>
  <p:tag name="KSO_WM_UNIT_ID" val="custom20230300_4*l_h_f*1_1_1"/>
  <p:tag name="KSO_WM_DIAGRAM_VERSION" val="3"/>
  <p:tag name="KSO_WM_DIAGRAM_MAX_ITEMCNT" val="6"/>
  <p:tag name="KSO_WM_DIAGRAM_MIN_ITEMCNT" val="2"/>
  <p:tag name="KSO_WM_DIAGRAM_VIRTUALLY_FRAME" val="{&quot;height&quot;:407.3500061035156,&quot;left&quot;:320.5249877929688,&quot;top&quot;:74.69999694824219,&quot;width&quot;:525.6500244140625}"/>
  <p:tag name="KSO_WM_DIAGRAM_COLOR_TRICK" val="1"/>
  <p:tag name="KSO_WM_DIAGRAM_COLOR_TEXT_CAN_REMOVE" val="n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-0.5,&quot;colorType&quot;:1,&quot;foreColorIndex&quot;:5,&quot;transparency&quot;:0.15000000596046448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PRESET_TEXT" val="单击此处添加文本"/>
</p:tagLst>
</file>

<file path=ppt/tags/tag731.xml><?xml version="1.0" encoding="utf-8"?>
<p:tagLst xmlns:p="http://schemas.openxmlformats.org/presentationml/2006/main">
  <p:tag name="KSO_WM_SLIDE_ID" val="custom20230300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3.0"/>
  <p:tag name="KSO_WM_BEAUTIFY_FLAG" val="#wm#"/>
  <p:tag name="KSO_WM_TEMPLATE_CATEGORY" val="custom"/>
  <p:tag name="KSO_WM_TEMPLATE_INDEX" val="20230300"/>
  <p:tag name="KSO_WM_SLIDE_TYPE" val="contents"/>
  <p:tag name="KSO_WM_SLIDE_SUBTYPE" val="diag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7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</p:tagLst>
</file>

<file path=ppt/tags/tag733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PART ONE"/>
</p:tagLst>
</file>

<file path=ppt/tags/tag734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735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36.xml><?xml version="1.0" encoding="utf-8"?>
<p:tagLst xmlns:p="http://schemas.openxmlformats.org/presentationml/2006/main">
  <p:tag name="KSO_WM_UNIT_PLACING_PICTURE_USER_VIEWPORT" val="{&quot;height&quot;:10110,&quot;width&quot;:7583}"/>
</p:tagLst>
</file>

<file path=ppt/tags/tag737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38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39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740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41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42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43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</p:tagLst>
</file>

<file path=ppt/tags/tag745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PART ONE"/>
</p:tagLst>
</file>

<file path=ppt/tags/tag746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7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a*1"/>
  <p:tag name="KSO_WM_TEMPLATE_CATEGORY" val="diagram"/>
  <p:tag name="KSO_WM_TEMPLATE_INDEX" val="2023093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UNIT_TYPE" val="a"/>
  <p:tag name="KSO_WM_UNIT_INDEX" val="1"/>
  <p:tag name="KSO_WM_UNIT_PRESET_TEXT" val="单击此处添加标题"/>
</p:tagLst>
</file>

<file path=ppt/tags/tag74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0939_2*m_h_f*1_3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智能图形项正文&#10;请尽量言简意赅"/>
</p:tagLst>
</file>

<file path=ppt/tags/tag74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0939_2*m_h_f*1_1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智能图形项正文&#10;请尽量言简意赅"/>
</p:tagLst>
</file>

<file path=ppt/tags/tag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75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0939_2*m_h_f*1_2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智能图形项正文&#10;请尽量言简意赅"/>
</p:tagLst>
</file>

<file path=ppt/tags/tag7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3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2"/>
  <p:tag name="KSO_WM_UNIT_FILL_TYPE" val="1"/>
  <p:tag name="KSO_WM_UNIT_FILL_FORE_SCHEMECOLOR_INDEX" val="7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7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3_4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3_4"/>
  <p:tag name="KSO_WM_UNIT_FILL_TYPE" val="1"/>
  <p:tag name="KSO_WM_UNIT_FILL_FORE_SCHEMECOLOR_INDEX" val="7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.800000011920929,&quot;colorType&quot;:1,&quot;foreColorIndex&quot;:7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3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3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7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3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1"/>
  <p:tag name="KSO_WM_UNIT_LINE_FORE_SCHEMECOLOR_INDEX" val="7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1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2"/>
  <p:tag name="KSO_WM_UNIT_FILL_TYPE" val="1"/>
  <p:tag name="KSO_WM_UNIT_FILL_FORE_SCHEMECOLOR_INDEX" val="5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1_4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1_4"/>
  <p:tag name="KSO_WM_UNIT_FILL_TYPE" val="1"/>
  <p:tag name="KSO_WM_UNIT_FILL_FORE_SCHEMECOLOR_INDEX" val="5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1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3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1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1"/>
  <p:tag name="KSO_WM_UNIT_LINE_FORE_SCHEMECOLOR_INDEX" val="5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2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2"/>
  <p:tag name="KSO_WM_UNIT_FILL_TYPE" val="1"/>
  <p:tag name="KSO_WM_UNIT_FILL_FORE_SCHEMECOLOR_INDEX" val="6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6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7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2_4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2_4"/>
  <p:tag name="KSO_WM_UNIT_FILL_TYPE" val="1"/>
  <p:tag name="KSO_WM_UNIT_FILL_FORE_SCHEMECOLOR_INDEX" val="6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2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3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2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1"/>
  <p:tag name="KSO_WM_UNIT_LINE_FORE_SCHEMECOLOR_INDEX" val="6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0939_2*m_h_a*1_1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7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0939_2*m_h_a*1_2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7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0939_2*m_h_a*1_3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76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2*7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0939_2*m_h_x*1_1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7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6*7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0939_2*m_h_x*1_2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8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0*8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0939_2*m_h_x*1_3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69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7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</p:tagLst>
</file>

<file path=ppt/tags/tag771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PART ONE"/>
</p:tagLst>
</file>

<file path=ppt/tags/tag772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7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a*1"/>
  <p:tag name="KSO_WM_TEMPLATE_CATEGORY" val="diagram"/>
  <p:tag name="KSO_WM_TEMPLATE_INDEX" val="2023093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30"/>
  <p:tag name="KSO_WM_UNIT_TYPE" val="a"/>
  <p:tag name="KSO_WM_UNIT_INDEX" val="1"/>
  <p:tag name="KSO_WM_UNIT_PRESET_TEXT" val="单击此处添加标题"/>
</p:tagLst>
</file>

<file path=ppt/tags/tag77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30939_2*m_h_f*1_3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智能图形项正文&#10;请尽量言简意赅"/>
</p:tagLst>
</file>

<file path=ppt/tags/tag77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30939_2*m_h_f*1_1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智能图形项正文&#10;请尽量言简意赅"/>
</p:tagLst>
</file>

<file path=ppt/tags/tag77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30939_2*m_h_f*1_2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UNIT_VALUE" val="65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输入你的智能图形项正文&#10;请尽量言简意赅"/>
</p:tagLst>
</file>

<file path=ppt/tags/tag7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3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2"/>
  <p:tag name="KSO_WM_UNIT_FILL_TYPE" val="1"/>
  <p:tag name="KSO_WM_UNIT_FILL_FORE_SCHEMECOLOR_INDEX" val="7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7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3_4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3_4"/>
  <p:tag name="KSO_WM_UNIT_FILL_TYPE" val="1"/>
  <p:tag name="KSO_WM_UNIT_FILL_FORE_SCHEMECOLOR_INDEX" val="7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0.800000011920929,&quot;colorType&quot;:1,&quot;foreColorIndex&quot;:7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7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3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3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7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7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3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3_1"/>
  <p:tag name="KSO_WM_UNIT_LINE_FORE_SCHEMECOLOR_INDEX" val="7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1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2"/>
  <p:tag name="KSO_WM_UNIT_FILL_TYPE" val="1"/>
  <p:tag name="KSO_WM_UNIT_FILL_FORE_SCHEMECOLOR_INDEX" val="5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1_4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1_4"/>
  <p:tag name="KSO_WM_UNIT_FILL_TYPE" val="1"/>
  <p:tag name="KSO_WM_UNIT_FILL_FORE_SCHEMECOLOR_INDEX" val="5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.800000011920929,&quot;colorType&quot;:1,&quot;foreColorIndex&quot;:5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1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3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1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1_1"/>
  <p:tag name="KSO_WM_UNIT_LINE_FORE_SCHEMECOLOR_INDEX" val="5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2_2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2"/>
  <p:tag name="KSO_WM_UNIT_FILL_TYPE" val="1"/>
  <p:tag name="KSO_WM_UNIT_FILL_FORE_SCHEMECOLOR_INDEX" val="6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6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2_4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ISCONTENTSTITLE" val="0"/>
  <p:tag name="KSO_WM_UNIT_ISNUMDGMTITLE" val="0"/>
  <p:tag name="KSO_WM_UNIT_NOCLEAR" val="0"/>
  <p:tag name="KSO_WM_UNIT_TYPE" val="m_h_i"/>
  <p:tag name="KSO_WM_UNIT_INDEX" val="1_2_4"/>
  <p:tag name="KSO_WM_UNIT_FILL_TYPE" val="1"/>
  <p:tag name="KSO_WM_UNIT_FILL_FORE_SCHEMECOLOR_INDEX" val="6"/>
  <p:tag name="KSO_WM_UNIT_FILL_FORE_SCHEMECOLOR_INDEX_BRIGHTNESS" val="0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0.800000011920929,&quot;colorType&quot;:1,&quot;foreColorIndex&quot;:6,&quot;transparency&quot;:0.400000005960464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2_3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3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ffffff&quot;,&quot;transparency&quot;:0.550000011920929},{&quot;brightness&quot;:0,&quot;colorType&quot;:2,&quot;pos&quot;:1,&quot;rgb&quot;:&quot;#ffffff&quot;,&quot;transparency&quot;:0.550000011920929},{&quot;brightness&quot;:0,&quot;colorType&quot;:2,&quot;pos&quot;:0.75,&quot;rgb&quot;:&quot;#ffffff&quot;,&quot;transparency&quot;:1},{&quot;brightness&quot;:0,&quot;colorType&quot;:2,&quot;pos&quot;:0.25,&quot;rgb&quot;:&quot;#ffffff&quot;,&quot;transparency&quot;:1}],&quot;type&quot;:2},&quot;shadow&quot;:{&quot;brightness&quot;:-0.25,&quot;colorType&quot;:1,&quot;foreColorIndex&quot;:6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39_2*m_h_i*1_2_1"/>
  <p:tag name="KSO_WM_TEMPLATE_CATEGORY" val="diagram"/>
  <p:tag name="KSO_WM_TEMPLATE_INDEX" val="2023093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m_h_i"/>
  <p:tag name="KSO_WM_UNIT_INDEX" val="1_2_1"/>
  <p:tag name="KSO_WM_UNIT_LINE_FORE_SCHEMECOLOR_INDEX" val="6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0939_2*m_h_a*1_1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7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0939_2*m_h_a*1_2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7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0939_2*m_h_a*1_3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GROUP_CODE" val="m1-1"/>
  <p:tag name="KSO_WM_DIAGRAM_VERSION" val="3"/>
  <p:tag name="KSO_WM_DIAGRAM_COLOR_TRICK" val="4"/>
  <p:tag name="KSO_WM_DIAGRAM_COLOR_TEXT_CAN_REMOVE" val="n"/>
  <p:tag name="KSO_WM_UNIT_TEXT_FILL_FORE_SCHEMECOLOR_INDEX" val="1"/>
  <p:tag name="KSO_WM_UNIT_TEXT_FILL_TYPE" val="1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</p:tagLst>
</file>

<file path=ppt/tags/tag79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2*7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0939_2*m_h_x*1_1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6*7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0939_2*m_h_x*1_2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0*8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0939_2*m_h_x*1_3_1"/>
  <p:tag name="KSO_WM_TEMPLATE_CATEGORY" val="diagram"/>
  <p:tag name="KSO_WM_TEMPLATE_INDEX" val="20230939"/>
  <p:tag name="KSO_WM_UNIT_LAYERLEVEL" val="1_1_1"/>
  <p:tag name="KSO_WM_TAG_VERSION" val="3.0"/>
  <p:tag name="KSO_WM_BEAUTIFY_FLAG" val="#wm#"/>
  <p:tag name="KSO_WM_DIAGRAM_MAX_ITEMCNT" val="6"/>
  <p:tag name="KSO_WM_DIAGRAM_MIN_ITEMCNT" val="2"/>
  <p:tag name="KSO_WM_DIAGRAM_VIRTUALLY_FRAME" val="{&quot;height&quot;:409.22499694824216,&quot;left&quot;:18.82498779296875,&quot;top&quot;:111.37500305175782,&quot;width&quot;:911.1500244140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5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7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</p:tagLst>
</file>

<file path=ppt/tags/tag797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PART ONE"/>
</p:tagLst>
</file>

<file path=ppt/tags/tag798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799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00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01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02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03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04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0_7*a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添加章节标题"/>
</p:tagLst>
</file>

<file path=ppt/tags/tag806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0_7*e*1"/>
  <p:tag name="KSO_WM_TEMPLATE_CATEGORY" val="custom"/>
  <p:tag name="KSO_WM_TEMPLATE_INDEX" val="20230300"/>
  <p:tag name="KSO_WM_UNIT_LAYERLEVEL" val="1"/>
  <p:tag name="KSO_WM_TAG_VERSION" val="3.0"/>
  <p:tag name="KSO_WM_BEAUTIFY_FLAG" val="#wm#"/>
  <p:tag name="KSO_WM_UNIT_CONTENT_GROUP_TYPE" val="contentchip"/>
  <p:tag name="KSO_WM_UNIT_PRESET_TEXT" val="PART ONE"/>
</p:tagLst>
</file>

<file path=ppt/tags/tag807.xml><?xml version="1.0" encoding="utf-8"?>
<p:tagLst xmlns:p="http://schemas.openxmlformats.org/presentationml/2006/main">
  <p:tag name="KSO_WM_SLIDE_ID" val="custom20230300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0300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66.15&quot;,&quot;top&quot;:&quot;144&quot;,&quot;width&quot;:&quot;815.35&quot;,&quot;height&quot;:&quot;298.05&quot;}"/>
</p:tagLst>
</file>

<file path=ppt/tags/tag808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09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810.xml><?xml version="1.0" encoding="utf-8"?>
<p:tagLst xmlns:p="http://schemas.openxmlformats.org/presentationml/2006/main">
  <p:tag name="KSO_WM_BEAUTIFY_FLAG" val="#wm#"/>
  <p:tag name="KSO_WM_TEMPLATE_CATEGORY" val="diagram"/>
  <p:tag name="KSO_WM_TEMPLATE_INDEX" val="20230939"/>
  <p:tag name="KSO_WM_SPECIAL_SOURCE" val="bdnull"/>
  <p:tag name="KSO_WM_SLIDE_ID" val="diagram20230939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DIAGRAM_GROUP_CODE" val="m1-1"/>
  <p:tag name="KSO_WM_SLIDE_DIAGTYPE" val="m"/>
  <p:tag name="KSO_WM_TAG_VERSION" val="3.0"/>
  <p:tag name="KSO_WM_SLIDE_LAYOUT" val="a_m"/>
  <p:tag name="KSO_WM_SLIDE_LAYOUT_CNT" val="1_1"/>
  <p:tag name="KSO_WM_SLIDE_TYPE" val="text"/>
  <p:tag name="KSO_WM_SLIDE_SUBTYPE" val="diag"/>
  <p:tag name="KSO_WM_SLIDE_SIZE" val="545.8*309.55"/>
  <p:tag name="KSO_WM_SLIDE_POSITION" val="206.85*178.35"/>
</p:tagLst>
</file>

<file path=ppt/tags/tag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828.xml><?xml version="1.0" encoding="utf-8"?>
<p:tagLst xmlns:p="http://schemas.openxmlformats.org/presentationml/2006/main">
  <p:tag name="commondata" val="eyJoZGlkIjoiMDk5ZTYxNTViYTgyMWM1ZmJkZjA0OTRlMDkzYWVkYTUifQ=="/>
</p:tagLst>
</file>

<file path=ppt/tags/tag8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8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8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86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87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8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8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7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9.xml"/></Relationships>
</file>

<file path=customXml/item1.xml><?xml version="1.0" encoding="utf-8"?>
<s:customData xmlns="http://www.wps.cn/officeDocument/2013/wpsCustomData" xmlns:s="http://www.wps.cn/officeDocument/2013/wpsCustomData">
  <extobjs>
    <extobj name="F360BE8B-6686-4F3D-AEAF-501FE73E4058-1">
      <extobjdata type="F360BE8B-6686-4F3D-AEAF-501FE73E4058" data="ewoJIkZpbGVDb250ZW50IiA6ICJVRXNEQkJRQUFBQUlBRm1COTFqdFpFaHp2QUVBQUZnRUFBQU1BQUFBWkc5amRXMWxiblF1ZUcxc2haUnZUOXN3RU1iZlQ5cDNpUHcreFhIVEVxcGtxRXVCSVpXQnlJRFhubjFKclNZMmNod0dtdmJkWndmb0g2OFplUkVweisrNXkvbnVrdlQwdWFtREo5Q3RVREpEMFFpakFDUlRYTWdxUTUwcHd3U2Rmdm44S1YwbzFqVWdUWEJkWk9oQlNCVGNiNExJQ0krbUtMQ1dpMDd3RFAyT09VNVlESk9RSjVpRThaZ2w0VStNeHlFR1dvNGhUdWdKNVgrUVRSdll5NlhPbFN4RjlTYjBZcUhxenRqMHdYMkdKamhDUng2OG91M2FNYnhQN2g0NU5YQkRLL2hPRzNDRzgvbXlPUFBDVityWGhSYmM0UiszZHdmb2JWZURIc2J1bUZBTENjTVdWOEpYRFhSOTJIS3RxM2xuMUpLK3FNNGN0alROeDQ2bFl1djh0VW4vNHN0S0tnMExLSE5wQ3ZOU0Q3Vmo0enRYMGd4NHptcGdSZ3RHNjF5cnR0MmsyN1kvUGZMbm1CYkdycEtvMjczZXZHckJEVFdyRE1XRWVLM2J3OUhFSDd5SFA0aWUvaGNuOFU3eFhxM3BuQm54MUMvU3BlVHc3SjNWNmEzVHR2V2xpMGZoS1FYVEFQSkJjTFBxeVFuQlB2d0dvbHIxVFk5d3N2dUNtcHBTNmNZUkR1MTZTM0s3VkFiNHd0NGNKSmpFSVQ0T3lUaUlKak44UENPUjUxWDlJczk1STZSb2pYYkMxbkZsdi9SU0hFNDNuVVY0dGpPQmQvTkF2bjRCK24rRWZmZ0xVRXNEQkJRQUFBQUlBRm1COTFpOGJnWlNkUllBQUhBV0FBQVFBQUFBYldWa2FXRXZhVzFoWjJVeExuQnVad0Z3Rm8vcGlWQk9SdzBLR2dvQUFBQU5TVWhFVWdBQUFFNEFBQUJLQ0FJQUFBQ2FXZlZjQUFBQUNYQklXWE1BQUE3RUFBQU94QUdWS3c0YkFBQVdJa2xFUVZSNG5PMWNlM2hjVmJYL3JYM09tWm5NVERPVHBwT21ENXFremJUUUIwV3dENlpYcXFoQVg0cWlxSWpnNThYcHRhQUpYdUFxb2w0VVFTOWVuVkJBRTN5QjcwcVZEMmxDUlY2RkJJcFFLTFJWTWduSnBFMmJSNXZudk04NWU5MC96c3hra2lhbFU5cnZ1OS8xcm05LzAzUDIzbWVmOVZ0cnI3WFhYbWVuUkw5TDRDU0ltVSttMjlzU0ZUZ00wMmtiWHhRMlVxSEVVbUZUWmZNRVhRUkw2Q25COHN4eUFxaG5hbUNXUk1Ra2NpZ2RuSFp6eW1IcUtrd21rWUlTSjN0VUZFa1MwT3dXVUFJekN0VGpTZFBwaDJweHlpUVljSEs2V3UrcFRoK3VNSS9OTUVlYzBEVTJyRzZTUkJMcXNIQWVGdDRPcmJ4Vm0zMUU4Vm80enhCZ09yMjJtdU95eXVoYm5YaHpxWDdJdzRuY0NGSkt5Y3dNSWhJRUloSWlZMEVtUkx0YTlySzkraFZiVlpvMEFBVHdhYlhWMHdiVjRnekFQUFBZSmZIWGxxZTdDQXhBTjZVcHBTQnkyTzFGUlE2YnphWW9pcFRTTUl4a01oVlBKRXdwQWRnVVFVUUFlb1huS2NmU0Z4eUxHQ0N3cE1Ld25uR29BaXhCQ3BzYkVxOWVuTmluUWtwbTNaUUM4SGlLUzB0TFMwdExpNmROczl2dE5wdk5nbVFZUmlxVmlzWGpRME5EUjQ4ZUhSZ1lTS2JTcXFwcWltRG1OblhtdzY3Vmg5VFNRaWZ6bVlWcWNWTm1EbDg5dW11KzJRK2l0R0VxaFBMeThvcUtpdExwMDIwMkd6TmJFemczRGhGWkU1aUlUTk9NeG1MZDNkMEh1N3Fpc2JpaWFRbzREV1c3YTFXejQreUMwSjVtcUpRL3FWZ3lhTDdSOTY4amYvVncwZ1FaNlZTWnozZjJPZWY0WnN3QVlKcm15ZGk1RUVKUmxIZ2kwZDdlM3ZIV1c3cGtteUtZK2EvTzVZKzZWcHdNaHhtU1U2dmtuVUFsc0dRczBIdStNUHFFZzNXRElWZ3VXclNvMnU5WGhOQjEzZXBKUk5iajFpMHpFNUZrcG15VDljdk1RZ2hWVlk4ZU83YjN0ZGVHaG9kVm0xMnczSW41ajgxNG4yVWo3d1NxUWgrNzdXU2c1bE1HQU1DZ1dlYlE5U09QTzFuWFRXbFhsWGV2V0ZGWldTbE4welJOYTNJaU8xZkhCRVRFekhaVllVQXlpNndnaEJETWJKcW0yKzJlUFdkT0xCb2RHaG9pUlZza2hzRGNxczBtTU40VzdSbUtsaHlzZjI3MEtSZW5kY2wyVFYyMWV2V3M4dkowS3BYajI5TFlSR2FZTlVWMEhoMU9wZzJiSXFUa2ZHMExJWFJkVnhWbHhjcVZaODJkWTZSVHVzUmxzVDNucDk1aUVKMEF5dHZSS1VJbE1BTlhSRitZWlE3cEVpcmgzU3RXekNndFRhZlRsakl0dm8vSENjQ1EwbTFYbjJudHUvbmh2NmtLRVZFT3JRVllDQ0dsQlBQNUYxeFFQclBNMU5NZ3VuTDArUklaWXhTNCtMeERxSlpMckk1MXJFcTJtaEJzNm91WExDa3JLMHVsVWhhOFNaV1o5enlaa2oxRjloMXZITG45MFplTE5CSWlnelpudHhaYVFmU3U4OCtmNW5ZWmtsM1FyNGkrY0tvd2dWUFZLaW1RbjVEN1FHVG82Ymx6NWl5WVAxL1A2dFBxWVVwcFNwNjBTTWttdzVUbWRKZHQyeXZkZHphKzdMS0pqS1BLRTVPMUNEbUxpcFlzWFFwcFN0QzVxYzVGNmU2VHNOZkpxZUFZMkZMcGVhbk9tY2xlRStTdzI4NVp2SGlDZzlVVTRiS3JVNjB4cHBRbExwdkhRYWFVSmE2aVg3N1lUY0N0Rzk0ZFQ0L3pVdFpvdXE3UG1UMzdyTGx6STRlNmJhcHlhZUsxTjIxelRnbnBTVVBObTVBRTRLTGtBUkFadWxGZFZWMDhiVm82bmM0dUdIQm95ajk2aHY3d1NtZVJwbkJXQlhtd2labnRtdExXTyt6UVZDbGxpY3Z4MEl2ZHpQamF4bkZvYzQ5SUthdjkvaU05UGN4WWtPNnAwdnM2dERMSzg3WGpaRHExeGd2VHFtQXBTY3cxamxYcGZWS3l3NmJOcTZnd1RUTW5DMU5LVFJVSEIrTVBQTmZtTGJKTnRjZ3gyS1lvUlRaRk1oTzR4R2wvYUhjM0ViNjJjVVVpelpKbHZxbWJwdW4xZUdhVmwzZDBIWExZMUJXcHRnNnREQ2V6OEx3VHFKYXZQemZWQ1phNktjdkxaMDV6dTAzVHpIZTUxZ1NlN3JRWEYybFRRR1VDU1hEV0ZVRVNsemp0djl4OU9LbnZ2blhEQllESWQyeVcwdWJNbmR0MXFCdk1TOUlITlRaMEt0ajBDbk5MSmlrQUZobEhRRVNFOHBrenAxcFhHSXdwQzlocUJ3Q1FaZjBFWmhxSXBhU1UrUU5sSm90cFRpOHBjYnVjcHVUcE1qclhIRVJXN2lkUEJjdG1HaWRubVlOZ3RtdWF0NlJFU3Budk5xMExROHFSaEU1RVUwWnBERTBodTZaWUdsT0ZHSWluTmk2YjhkMHJWcHNzREZNS01hWlNJcEpTMnUxMnI5YzdFbzBMd1pWNlg0ZnFFMkN6a0RsY01GU2ZNVndrMDdwazd6U25zNmhJU29uOHFKaklNS1hQYmQ5NDdteW5UYkUwYVAxWXF5V3lMcnA3TUg2Z1oxUlRTQ0VhaUZrNFY1a3NETk8wSXEzY2twTWJlWHBKU2RlaHcwUTAyemhtaWFFZ2F5MFlhcW1NU21aVHNxZTRXRlZWYStPU1kwZ1JTT3Jta3RrbFA3bzZnRHpIYURJWGFZcHU2QktLbE5McnN2L214ZGFidDc5VzVIWU9SSk1ibDgyNDg2T3JERllNMDFTRW1CQ0JXSnFYVWs0ckxsWlZCY3pUWlJRQVUySFdWekJVdDB4YU03Ykk2UlJDR0lZeGppMFFFVXpKMGFTUnF6U2s5RTByK3UzdTFyU1IrT1RxWmNQSnRLcW9LVU9xUWd4RVV4dVd6dmp1eDFZYnBqQ2xQQjRuc3RzRFpuWVdGU2xDc0dtNFpNcDZWMEdjQ3lia2w3Y2xCM1JCeElCTjB5YUpBY2QyM2lBQklwaFMrcVk1ZHU2TDNQTEhQWVlrbFlnQUlxaUtHSXluTnkyYmNkZEhWNWxTR05JVTRrUVJKVE9ycW1xWmdCMUdmaFBsa1hXYkg3ZmxNbGpxeFBqNW5hVzJKK3pVRE1tbGJzZmpiM1Q5eHg5ZlZSUlZVOGlRVWpJSU5CQkxYYmE0OURzZldabVd3cFNHSUdGS2F3ZUx0d21oVDVVS25zQkphTmF1T3EzclBENXF0U2h6eTJ4S251R3lONzRSdVhuN0hwdXFhV1NxZ2p4T20yUW1RUnZQblhQMTZtcVh2VWd6RENGVUt5S1FrdU5wWTFLY1JHUVlodVVGVTZlVTAxVUxWV05VT0N3d2lYaDh3a3FUdzhuTWhwVFRuUm1jaWxBVlFTVEVnWjZSblc5RVltbWRpRlFoVERsaVNpa0VXU1p1U25ZN3RPVm4rU1oxUzBSa3BSY1ZvcGl3by9CMGNjSGlPU2JjZ2tnUk5Ed3lZdm1rZkxZc25KTFo1eTVxZktQemx1MTdCQ21xSU1PVVRwdjZ4MWY3dDczY1k4MXlhMnJrekllQWhHNHVtZVhadHZtOXhuanA1N1oxb3lNamhtRXFtaklnM0FDSUpVZ3BCR3FCdHRxdmVoTEM1dUJVTEJhUEp4TFQzRzRyRDVnTElaalpvU21Qdk5yeGpVZjNDcUdxWW14M1psZUZRMU1tRFY4SlVJUncydFJKVldvTk96QTRhRjBmVmt1Uko2YVRwSUwzcTZQa09LS1VnQ2lsNjBPRGcrSzQ1WUdJRE5QOFdmTS9ocFBTcmdxWlA3MEJ5U3paK3AyMFdOM0dwZXdzbGFaU3FhR2hJVldRSU9yVXlnQ2NWRlp0SEZUbWNlV0VwTEFKNEUxMUZwaVowZFBibTUvdnkzQUdLRUs1NTVPcmw4MXlETVYxUlZBdXlXUksxazE1Z21LWWtvZ0lFN1dxS01yQTRHQTBGbGNFRFFqM0lhVUVwN0N1Z21oY0FYRGNTalgyWWhDQTErMlZJS0Vwb3IrL2Z6UWF6VmNzTXd1aWxHR1dlNHZ2KzNSZzBVejdTTkpRUmFiSmFSTXozUFpTbDIzeTRyWjduRFptWmt5MFZRRGRodzZaa2tHMDMzYVdUdXBVc1g2T2pSd0taSjFsWVc1SmtnQndTQzN0ME1xcTlONWtXdStLUkpZdFc1YkxhMXNhVm9TSUpuVmY4YlQ3UDMzaGxsKy8wTnFYS25IYUJtTEpMV3NYZkdMbDRwRkVTbVJpT3M3Zjh6TkRDTXA5WnMxWnFhcXFROFBEUjNwNjdKcktqTC9acXkxUUJYR09VN0JWUzV5N0hJdkJyS3BxcEt0clpIUlVWZFg4TlphWlZVWEVVL3JNWXMvOW43NXdvYzgra2pTRW9DSk44UmJaaWgwMmo5TXFkby9UVnV6SUZJL1Q1clpyekV3WXQ0QUpJZHJDNGJSaEVxSGRWajRoQlhFR29WcnB5ZGZzbGIyT21Rb2htVXIvL2NDQi9IbVNqemFhU3Z1S2kzLzhtY0NpTXZ0SXdpQ1Fia3BEU3NQTUt6SmJUR2xhQ3pYRzdGL1R0TzdEaHc4ZU9xU3BLcGgzRnAxWE9NWU1GVGFCbjZqWTV5YlQrc3drNVN5VzVjeFNNcmUzdDdOazYvc1RDWm8vZjM2K2JuM1RpdSs3NnNLcmZ2TDBTRkpYeExpdDJWVGlCSUdacmE4NCsvZnRnMUFFZUsrOThrM2JuRk5UYWNGUTNXUmVjTUVGSis3enhGLytNb2x1UGNYM1hSWG9IUjVKR1ZLY0VHZHVMeTZFa015djd0a3pHbzFwbWhxRHR0MTlZVUhjVHFEQ29MS1VBQXpEYU84ZXZ2RytYZEdFbnQvNjVBOCtvbWxhTHFJWTh5dUtpQ1hUVmI3cEM4cW1KM1FqOTZWODR1Qlp4MmJoQk5HZWwxL3U2ZTFUYlhhd3VhMzRYd2FGNjUyY0hTak1WbVYyNFYwd3gvT0Q2OS9qY2lqTVpxNVk3TXJzVGpyZjF3dEJ1bWttRFRPWDVwMEFNdWVIcEpTYXBwbFN2clI3OThGRDNhck5yZ2s4N2pwL2ozMytPendqTVZHcmJLMkIrVlY1ODgzYVdJeDFsaWJuMVdUU0JhWWtJZFRKUGpxSzQyTEMvRHlqbEZKUkZFVlJqZzBNSE5pL3Y3ZXZ6K1lvSW1rMnlmbU56dk5QOXFQanlVTTlNWEUyTDlaMmFMRG1uaWVqaVhSZVcwWTV6TEtsdVhuU1Q4bVpDWTF4a1RabnZ6am1mMHBPbTlKdXM3RnBQT0ZjL3BockJRb1BBNCtuQXFGbUQxTGRzLzNsMFhoeWZOdFlFcWgvWUhDZ3BlV2RIQkN3cTVTRzhxZHBxNTh2OElEQWFZTnEyV0Uwa2Q3ejVwRU1QdUNyVndjQTNQV3JscXhTcFUwUmt2blE0U09IRHg4NXdiR1BaREo1L0xFUHUwMWo1aloxNW5iM2hhZHc3T1AwUVpVU3dHZzhuVFBSVzY4SlhMWnFmcjdHcE9UWGJCWEwwMTEybFFBTWo0d09EQTIzdjlYeHRvZDVIRFlOUUk4b2ZzcXg5SVdpcy9sMG45VTZGVnVkVmVvdW4rNDhjbXkwZXU3MHkxWXRzSFI1NmNxcTNBVCthZkVIcXZTK1ZjazNsNllQZXBTRXBnZ0FwcUdQREtjbUhORlNoVkNGZ3R3UkxZZi9GWHYrRWEzVG1XRTZGVnNsb3E5OTlqM1gzLzJZMjZGTmxvS1FCSFJvWlIxYW1aUFQxZnFSQmRiQk8yUEVLWTQvZU9jNnJIZzZ0UEpXMit3alNrbG1IREFYZk1UMDdhblFDWnpaUGE0NForNlBidG4wMlBQL3NBSjlxelduVlZZeXh5bmpaSHZkVnZHNnJRS0FuWFUzcCt3eXJVSktrRTVxak94UjRjZ2ZQd3Z5OUtjTEFSQzJUWENrSjVKbVUvRXpMS1YxVkZDYU1uTnFjUHhQM09ETlJSL1BqU2JBQkdZUzFtb3hNZFhNckVDYVVrSW9tQ3hiTDdLd2p3ODhDcVhDb0U3eS9Cayt5bndhb1o3aG84Ly9tK2ovb2Y1ZnBIOGlxT01YbS9nd29rT1phNWNIVGcvaXc0Z05qNnVaUVBGaHhMTWRyTmI0TUdKRFkwL2x5T1dCeXp0eDJIajJkY2YzejFCZWxtM1NBVE9QRHdHQXl3dm5aRXdDR0lOcXZicy9nbm5WNGRtditCOGRoTXNEcHhmeG9jRDdQL2dnbmh5cm1VQ3hJZmI2d3g5T0xYeXdDMDR2WEI1VzNZM0xENjcvN1dqb3pwVUhhbjY3NzlvYmIrdisyWHA4bU5jTWlEOUVVRllCcHdleFlaQWFmbC9NZisvcndlQjE5Y3NuanRwVS8vMzFUODVyM0hibE91djJucTgvc3ZyYjlTdnp1NFEzYjNuMkFWOEZBRVo1NCswTFc3L3hreHM3dmVPWXRHU1JCWituMWVweTN1SUhBRlR5cFJOZWZRVmZpcmFkMjYvVlZqZGZQQzFUZC9oQUUzeXRkMzJydHRPQlJJSWpid1MvOHUzTDkvNWsvY043NzVoMWEyUFZkMXZUL3NYclBuL3p3TzMrbjNZRWJ2aFUwODU3K085ZUhLMkFyd0w5RVRqOVdOR0xBN3NRM1ZEM3hUdHI5NDNBNVNHWGwyTkR3YS9lYzNuUGN6aXdFcDIvV2JPeEhsLys1VzI5dXhEdnF2djhiYlhERlFDQW1hSC92aEJkcjNOaUdNekJMMzF3SGJEdVd6ZlZqT041cU80SFQ5d1lRMDdKZVZEYmV1alJiWmh6WG5qT0wvMy85U3A4R1o0Q243bmpRZlVIL3A4UG9PSmN1SDVQUDA2R3ZyeHcyNWZ1YlVGVjZPRmIwTGtMcVdWSXhOQzVGd2xnTkJMNHhGZWFQelVMcUZzSDRITUE2aHAzZnhIWHpGbUhyWmtwZU9URnVzaDFOYXNCZ0orZTJmVGtySFZidDQ3bkVrMk5RK2diaE9IQi9sMFlUZVBvTGlUU2lPeEN0d1gxa29WblJROTA3a1ZzS0hqWFEvV0pWNW9RZmFUcVN3MU9MM3dWY0htQ1g5OWFMLzV5WTlzSUtzZkdQTjVXazlYWGhQaWFjZFZ0RC9TaS93aGNYc1NIc1dUand1M0JsZ01SSUlaMEVnT3ZBd2trM3NLQjV4QURlcDlydWZWZSt1eHc4SWM3THQrd2JoM3ExdmhyRVFvM3Q5V3Q4ZGUySU5qSVZ6N3k2UWNiK3I1U08vdXE4SzFIL1JmZkZ0elIycnJwNDdWUFIxQldnUm56TXRiYjM0WCtzMUY5UXpQZkFLQnBNd0FnRmdsYy8zVHpsaW9BYlEyZmFnQUN3ZS9kZlBBdSt2NkwyRCt2TWJyMzhzMjB2cU0rdkNNWXZuVXR0VlJRNWJuNUtMSlFMVVB0aTZCNGVkdldEL2hybm9LdkFyNTU2TzhLM1ByRWc2SWYvUkVBZ0Q5MDU2cDExWHY1YmpSdFh0T0tCVFhOYkNtRW8xc0JORDBMNFB4UTY1TUw3MTdUdWdHUDNMM3d3VkJ3eDhKd0V4WXVCVm9DaS8xdCsvYjFSaktlekV4bW5FMXFDR0FzcVFuZjU3NTIzZGFXTVJsbkpKVTduZDF5KzhWMGQ5YXhBUzNmK2FUZjZVRi9GNVpmN0FlcTZ6TytLeHp2UW1TWTQ4TmsyYTJ2QWs0UHNDMkpiVW44b2pmWXptOURrWWNELy9raWMxc29nR0FqTndhejd3K0V3by9mQUpjWFpaVllzamI0ZUZzb1lOVTJCaEVJTllZQ3lQNFRiQXlIQXBtUFE0RlFtSm5Eb1ZEalpPOTY2K2NCMzAyTllldlpjR01Rd1luZE9rTWJQeG5xeU42MTF3ZDhsUllEV1BHaDRQUFordjJ2MDcxdjBzOTY2SGVKTWFpNCt5VmMrWFZVZmIyUjIwSUJvS3dTU3k3Q0IrdkQzQmgwbGFDc0VrdXVDM1U4My9oNERxckYrQmpVd0gxdmhYOTZIVnhlSUJBS1cyMVp5anpBalVIQXR6RmtpWFhuVFptZWE3MGd3dHA3dyszMUFWOEZsbHlFcXZQZ3V5bUhyakdJWUdNNEZNcEt5blZESXo4VHJEd1BTeTdDZXorRHhSZWhyQkpiZG9aRGdZekVGMStFRlp1dy9nYTZhUnQ5YjdjRk5SdEN4SWJSRjhGNWwvTmIzOExtNnRvWEtQRE5wOEpmOW1QdlhmN05xSThPTkY3ZWlmNi8xcTY2K3BHcC93NEFBSXhvOEErRHpNMDExZFUxemN6TWJFRnV1S1BPWDEvdnI3dWpBWEFkckgzL2ViVHBGMjJjQkpZdXJBN2pJMzlqS2ZtWjY2dm5CNXY3T25uZkwwTHpJdWdmUVZ2ZEdxSTFkVzJad2JjOUVxNjVMY2djdUt2VzMvRGpCbGN4eXQ0VCt2VkR2UDlaN3UzZyt5NnBybW5tNkNEM2R2RCtaL21sZTBQVEkraVA1RmJzc1dncGVNM0grS3R6NmpaOUEvWE1Valp2cWFyKzNFKzR0NFByRjliVk52anJtWDkvSFp3ZWlPcWFacTVmTndWVTFkMXdSMTBibWpZVFdVdzIzVjNiUWdRc1hWaDlYR2VaUm1DeHY2MzFBRElQa0JBa3hPWW1FL29nQW92OUV4OW9XTDhaOWN6TjZ4NjdkdlB2ME4rRjJMN2F6MytSVm42SXlqYlZ0YlhYYlhvWHZlOWEydkFsZXU5dGRSMGRCNTZQY0g4a0Y2V01RVzE0NkdIYStKM2FmWSt1TDZzazkvUTFXOXZiN3Q5RTd1bmtYbEg3bXp2OVpaVjB5MHNvcTRTOXEyN1R1elkzQVFBc3pUWFhWRis2bGFPRHpWdXFrT3hCUzYyZkhybWNyUWFzdStJbWZPRng1bnBzcGpVN05qU0hRd0hMQlk1R0FRUnZxOEdPYmZ1QWRmV1pGQnhMV2I5T0FSQzRjZ04yYkdzWmp6VUR2M3JEbFdzektRc1FZZEcxNGI0L0wvemhpdHFYaHRBZlFlUjFIQzFhV0FYNEtsRld5VE1yMmUxbEdyZlluTlg0MkQzanRmVm4zcEs3M3IzNXlzY2FnSWI3SHdDL0J6ZXZiUUN3ZEcybTBWZUIySERnMzdZKzZKZ1pmSnpyTDIydnU2UnkvV3NBZ0dzZjVQdU16V1dWRGE3bCtOTUhxUGZYL01vOWRSMmJhaTVDVzhQUEw3KzQ3dHIxTFFpaHFiWnkvVjhyNEtzQUVQem1IWXRkRlVzWFlzZjNIS0V3MTFTMzE3M1hhOG0xWnVjWHlmMHI0T3JHNkFCM2JWL3pCMy96djUrTHJ1MXJscTV0aWMzRDJsdkMyNjZ5Wm8rMUd1VlRkbXZlMzRYK0NQb2o2T3NFc25Hc1JWWnNCYUNzY3V3NXExdU9YRjdFaGpKTFNGOEVBRnllY1UyNUM2ZG5yQ1krbk9rTW9Ld0N2b3JNSy9vNk04emt4NkhXUE16VldBRm1XU1djSHZSSE1tOTNldUNyeUZ6SGh1RHlvdkpjVkN5SGIxNGVWQ3NHam1mRDlCemZRSWE1Zk80eFdYU2VleVFITEw4cFYyT3RmRGs1NXQ3aThvN0pOTE5oR0pweWtOeEZybitPVmFkbkRJWExrNG41SnNiQStXUzkrSGh5ZWlmZjMrQTRZZVdIM2ZrS1lSN3JrMDl1YjJad1lOdzRFeG1iVE53dTcxaTlKVXBuTnU3UGNVdDBYRzdwVE5OVUthTFRkYWh3NnZIUDJOK2FuellxTUhzMnBjVDRueWtMTWZGazBtbjYveCttcEROdyt2VWs2WjlJcS84RGxVU1h5QUh6Ym5RQUFBQUFTVVZPUks1Q1lJSlFTd01FRkFBQUFBZ0FXWUgzV09KV0dHWkNBZ0FBUFFJQUFCQUFBQUJ0WldScFlTOXBiV0ZuWlRJdWNHNW5BVDBDd3YySlVFNUhEUW9hQ2dBQUFBMUpTRVJTQUFBQUtBQUFBQmtJQWdBQUFNeTYreklBQUFBSmNFaFpjd0FBRHNRQUFBN0VBWlVyRGhzQUFBSHZTVVJCVkVpSlkvei8vei9EUUFDbUFiRjFSRnJNZ2wvNkh3UEQwUmQvenJ6Njg1K0J3VmlFeFU2U2haR1JPaFl6NGtsYzl6NzlTemp3OWVkZkJtZHBsdi8vR1E0OC84UEN5TERBa1Z1Wmp4cmg5QjhIZVAzOW44YUtqek92L2ZpSEpEanIyZy8xNVI5ZmYvK0hTeGZ4QUtlUFMwOThaMlJnNkxMZ3hCUm5ZbVRvTkVjWEp4WGdETFJORDM2bmFiSmppaGZvc3F2UUtLaS8vUDYzNHM1UG5ybnYvMUllb0xnQmVxcSs4T1p2K0o2dmxoSXNGUVljdE0xcWFINVZXLzV4L2YxZnlJSkxiLzk4OUJucStWOS8vMGZ2L2JMLzZXL0tmWXppcTgwUGZ1c0xNd2Nvc0NJTExydjk2L0dYZnd3TURILytNU1FkK0xyKy91K3czVjlQdlB4RG9ZZFJMSDc0NVorMklETXVwZGxIdm4zOS9kOWFncVZBbHoxeTc3ZExiLzlTeldKRlhxYXI3M0VhNTYvQXV0U1ptNDJKd1VHS1piNERselEzUldrQVJiT1BQT3ZGdDM4M1BmZ040ZjVEeXVILy9qTjR5YkZ5c2tBTFRBY3BGbUVPaWdwUEZJdTVXQmhYdW5DWG52ZysvK1l2QmdhR29GMWZkai81dzhEQThPdmYvOENkWHc0OXB6UmVrUUY2ZGpJUVlUNFh3dnZ5MjM4R0JvWnFJNDZ3M1Y5Wm1SanpqMzQzRkdHeGxpQlFvNUFFc01RVE53dWpFaDhUQXdPRHFTakxZaWZ1ZHovL2FRZ3l6N2JuWXFaU3ZRUUIrR29uQ0RqeitvK3VFRE03ZGEwbHhtSWFnWkhYOUJsNUZnTUEzSkxuZXM4Q2JsSUFBQUFBU1VWT1JLNUNZSUpRU3dNRUZBQUFBQWdBV1lIM1dJa051MjUwR1FBQWJ4a0FBQkFBQUFCdFpXUnBZUzlwYldGblpUTXVjRzVuQVc4WmtPYUpVRTVIRFFvYUNnQUFBQTFKU0VSU0FBQUFVUUFBQUU4SUFnQUFBQnd4dm9vQUFBQUpjRWhaY3dBQURzUUFBQTdFQVpVckRoc0FBQmtoU1VSQlZIaWM3WHhwZEZ6SGRlYXRlbXUvMXp1QXhzNXViTngzVVdRTXhDSXRaQ3dUam0xWlVUTE84Y0pFRVVsSFZFVElvK2djTzdJY0x4Tm5xRGtTSVZ1T0FXa1VTOHo0WkJUWkkxa1NPYWJOV0ZJRTBLUWs3anYybmVodTlQNzY3Vlh6b3hzZ0NJQVNBSUtlNUdpK2cwTzhmbDIzM3YzcTNycDE2NzRDRWZ4TWg1c0NtbWQ3ZW5PUFd3U3dDTTFKYVVvWFI5Y2JQVzZ4K3AvTGMvRXRmZEsvVDdEVFBzOTN2T2ZtSmYrKzhKRzA4MDFPcEZzOUR4Y0xVL1g4S05yNS8zUCthR0Q2K2p6L3VEMm53STBvNVczRHJ5VEtZNk5MWXNQQjhjSHkrR2hKSWx5VWlYcXlLYWVlRlN5ZHN5eE1DVVdJSUd3eXJNNEphVUcrNmluKzZlOTkvcmZWbXdiOVpmTlM3QVAwbkw1V0xTNFFwYnlobHFTaVZiSEI2a2ova3VoUVNUSmNtQjczcUduSnlEcE1YYkIwMXJJNFltRkNFTkNjQ0FiQ1d5WkRDQUJrZElVaWJES0xxZWUxdUowYmlUbmE3VU9CS1JFTnZTZ3pYamsrdkRUY3ZYUzB1enJTWDVZWTlhaHBXYzh5eE1hVTNFZ1dVUW9BakczcmhEY3htK1VjT3NzdmxtSnc2K3pNMldaUlpyeWg2L2pITHg5ZFAzRFduMG1JbGc0VGZPWUlsUmVqYm4vTTZjMEtEa3JwWXRHKzJUeHNWaFJtWW5WalBWc3ZkNndiUEY4ZDZmY3JDZDQyYm1SWWdqQkZBQlRSQ1VxNWNVRkFGVjRhZFJlbkJhZkpjSXVvNXlMYm1TRzJhT25MUnJ0K3YrdjRuWmZlcVl5TnVMUU1BRkJBTnNZRU1SWm1iTXhhREdOaXhtSllDN01XdzFxWXNSaU9vRHh0UkNsRENFT3N2c0lsM1lGUVJwUUpXc3oxWlpFNTg1WlprZ3pmY2VYb1hlZmZySXlOOEphUnUwOHdzakNuOHFMQ085S2lLeVBLYVZGT090d0tMNm1DcUhJT2xSTU5sck14Q3dDWTJCeXhlTXVJT1AxZHhkVXAwYm00U2k0bVowU3BQNXVvN3p5K1p1aGljU3FDS00ySWNrYVEwcUpURVdTVkYzV1d6d2h5WFBhT3VRdGpzaThodVRWT05GaGVaM2tUc3piR0ZHTUF3SVF3eEdhSmJUQ2NJc2lTcWJIcG1JMlJ4ZklheTVzc2Y1TjZUdWQ4TTNHQ3Q4MUFabno5MElXaVRFeG4rYmpreWZKU1JwU3p2RVBqQklQbHM3eGp5Ri9XWDFBNTdDdU5TOTYwUTdZd2F5SnNZSWJtWmpVQUFHQktFYVVzVUlZU2JCT0dXQ3d4T1J1b2JRbVdiakM4enZFbVpnbG1Gb2Z6emNDcEs0RlV0REkyb3ZMaXhkS2xZNTRpR3pPOFpYaXpxVUE2eWx2R21EdHdybUxGeWVDYXNMdFFad1dDRUFCUVFMT0dvL3dJVUlJcFpXMVROSFd2bHZGbHM0S3BoOTJCdU9SUitmK25uQkVsdkcyNjFBd0ZkTHB5cGF4bkpWMzFLM0ZQTnUzUzByS2VGVTJEWUp6bEpRUlVad1dENGF3UHM5SkUyc0RZQUJRaHdyQ0VZVFZXOEtxcDh2aUlMeE1iOEplbkhLN3Btc3pCVHhuNHo5K2NlK3Vad0pRSWxpNFpta3RUbkVhV3N3MkRGMFZETDA1SFE5SEI4dmpWNG5UVW82WWxVMldvYlRGczFGbVFrTndXd3hHTUxjelF1UVZraWpEQmpNSHlGc3RTaENyaW93WHBPRzhibzk3aWFTMFhrL09zNnlHbWhMZU1vblFza0lyNGxMakdDVmxCRWsxdFM4K0ordTdqSmFtb3cxSnpLU1FDWUFoeGE1bkN6SGhwSWd4QU5WWklpMDRiWXpxZktxS0ZHWTBWdk5sa2FYSnM0OEM1OXJyTjB4ck1oZlBDZlZzMnNpNDE0OHNtS0NDVkY4ZWRQcFVUblhwV01IVzNsblpwV1paWVUvTVFCSlFsVmlBVlplMXp2bXg4MWNpbEs0R2E3a0RWb0s4MDdDN1VPR0dPTmljSXE3d29tZHI2Z2JNTDAzd2huRmxpaTZibVZ4SnVOUzJiYWx6eXBpUjNYUExhbUdHQmFMd2p5MHNhSjdDMk5WTldOcklPVXl0SlJXckMvU3Y4bmVmTGwxMHNXOW9WQ0kyNUF3bUhPeXM0VE14K2FKR050VzJQbXFxSjlDMXNQaTZFczZSbmcrTkRialZ0c1d4ZlVUQXRPQTJXc3pFREFHbkJlYjU4ZVcyNHR5UVpYalY4eVdIYU04VVJwYXh0RmFYSHZXcXlMdHhiMy8xZVQ5R1NrMHZXbnFsWWVibWtKaUc1WjJhYTB4QklSY3Rqb3g0MXZRRGxZZTd6R1UwZ2tJbFZKSzZXSjhlU2ttZk1XeHlUdlRyTFR5NlZCQ0dUNVhTV3o0Z3lBR0p0VzdSMFRDbWFVc3BIQUFnQUEyV0pMVmlHWktpK2JLSWtGU21MajVZbngyUkRCWXl6Z2tReGMrMnBFNUJNdlNRZGJiejRieXRIcjNDMjlmekh2M2dMT2VjZ210clNxejNsaVRGTWFYOWg1YWkzMk1EYzFDQkVBVm1ZaVV2dXFLdFE0d1JBbUxOTmhoQU1CT2QzRHRjUEpWRGVObDI2VXB5S2xDZkh5dU9qc3E1Z29Ccm5NRGplWks3emM4SFNTNVBoOVlQblAzSHBuY0owckNjUS9NV0c3UXZoakw3d2VHNEk1OUk2T0Q2MGNlQ013MVRmcTFvLzd2SnJuRGpERWdnaFJEQ3JpUEtndjJMWVZ4cHhGekhFRWsxZDFsVU0xeGw4R25qYmNHdVo0UGh3U1hMTXBTdFJWMEZLZEZsczNzOFJwZVdKcTV0N1R0enozdXMxMGY1eFY4RXYxelNlcVZ5NUFNN3ptODhOWGU4V3BhSlh2Y1ZSbDEvanhCczFvd2laREplUVBGM0ZWU21IZTh3ZFdIYTFjOWxvVjAyNEw1Q0tldFFVcG1RYWVRU1VJUlFUZzdmTTJuQWZROG1ncnp3dE92dUVTcGJZZmlWZUVSdlozSHRpWTkvcHVySHVJWC9aZTZGMTcxWnRXQURoZVhPdTd6b1drMzBEQlJWWjNwSGIzMzNBUHBZQ3hCM3VoT2pxS3lpN0VnaGRMcTdlMUhkNnhVaG5NRGJvVTFLQ3BiTzJOWk01b3RTanBvTFJnYkw0U0dFcU11NzArVFB4dW5EUHh2NnpIK3Q2dHl3K1NqQStVN0h5V00xdDNZSFEzRFdmcXVmOE9LOGJ1bkN1ZEtsZ0dZak9OWldnQ0JrTTMxOVFFWEVWWENoYnR1SnE5OXJCYzF1NlQ0U2lBd1ZLZk5heWljcUxFWGZodU12UEVudjE4S1V0UGUrdjd6KzNZdVN5WkdyRDNwTGpWUnVQck54NnJtTDVoMmF2TjhMOE9IdlVkR1ZzcENyU3Z5UTJISFlYS3J3MEZ5bUtrTUh5SnNNcGdxVHpZc1RwSC9HVnJoNjhzR2I0WWxWazBHRm1HVUlJd2habWRZNVBPbHhSWjhHSXQ2UWtNVmFTR0F0a3htdkhlZ3N5TVlhU3MrVXJUZ1RYSHEzZDFIbHptK3I1Y2RaWUlaQ0tyaHkrZkZ2ZjZYTVZLNFo4cFNvcldBalA1VlZkYnBLUGVvckhYSVhkZ2RDZ3Z5d2x1bmpUS0UrTUNaWnVZbGJqeEl4RGpqZ0xvazZmSWtncnJuYVd4Y2ZLRTZNRTRaanN2VkMyN0szbDllK0dObHdvWDJZalRHOWl6OHVnaWJWcUx0aDY1YWhQU1JTbHh5dGpJN3h0VUl3VlFiWllsakRzckFGOEpnQ0FJcHlMY0ZHbno1ZE5jcllGUUtNdWYwTDJaSGxKc1BTU1ZLUTIzRnNaSC9Xb0tZMFZ6cGN2ZjJ0NXcyc2I3bm8vdEg3SVgyWXkzQUlJVDlWaGZuWitjM2s5WTF0MVY3dnJ3ajBZU0hsOGRIWGc0b2kzTk9MeUp5UlBsQlVWWHJSWmpqSXN6WnNpVjkyamlCSmtXNHh0WWRzVURLM0FNdjFhdWl3KzZ0UVZsbGlZVWxuUE9rd05FOEpicHNQVVJWT2pDUFVYVkp3SXJqMFJXbmV4dEs2dm9ESWxPaWVYcnB2QlBEa3ZiZkFvS2RIVTZzWjZWZzFmcWh2ckdaZDkvUVdWZ3dYbEk5NlNjZG1ma0QwWlVkSlozc1FjeFlnaWhDakZoTERFNGszVFlXcXlubldyS2ErYThtZml4YWxJY0h6UXB5UWtVK1V0ZzdWdGx1UlRkQnZqdE9DK1VMYjA5ZldmUEZ1eFlsejIzNHd6M3hUbmdZS3l3MnUyUlYzK2JaZmFhOGQ2Q2pMeDB1UllnUkpmTlhKWjVRU05FMVRPb2ZKaUxtTGw2cGlJVW9ZUzFyWjQyeFJNWGJCMDBkUTUyK1N0M0kvQjJSWkQ3TndxTmZrZ0c3RlhpcXRQQmRlZXJWaVJkTGdYa2ZDOE9XdWMyRk80UkdmNHBNTzk5R3BYVmJTL1BEN21WUkpPWFNuSXhCbHFBNENGT1l0aGJJUXBBZ29JQWNVRU1CRFd0akd4V1dKUE1weVprK1VXd0xURE9lUXI3YWpiZktweVZkemhKWGlSWHlRaTlITmp2aktZRXRZMksySWpkZUcrcGFPZFZkSEI4c1JvYVdLc01CTnphc29IWkpjZkRJSXdRVGczck85VnJYOXQvVjJYU21zemkxM29oWVZ4QmdDZ2hMY00yZEFjaHVwUzAwdGl3N2YxbmQ1MnVXUGx5SlVGY3pZWVBpbTV6NVV2UDFwN2UzdmRsZ0YvV1VwMExyaTQrUUZZYUowRVlZTVREVTZNU1I3V1hXU3lYREE2cEhQQ2ZMdkpwU0lxTDhaazc3QzN0Q2NRUEZPNTZrTFpzdTZpa01ieHQ0SXczSHpkRXlGa015ekJyR1NxbkczZXlNaTVpVW9SeXIyYUloZ1RoQzNNR0N5ZkVhV0lxL0J5Y2MzWkphdE9WYTd1TDZoSWk4N0ZEVnJUc0FpMVhvYllzcDR0UzF4MWFzcU4yaENNS0dDVFpVMkcwMWtoSlRyanNqZnNMaGp4bGc3N1N2c0xLa2U4SlRHbk55MDZOVTY4cFlSaFVUZ2pBSlBod3U2aWkyVjE0MDcvNUt0emloQUJiR05NTUtPenZNbXdLaTltT1ljaXlrbkpIWmU4NDA3ZnVOTWZkZnFqc2k4dE9tMkd2ZFZzOHdyUEs0YjlxdlNNRTFtVUVFSXBJWVFTU3VuMTE0VHFwdjNTcjBjUjBGd2NObGplNEhpTmRhaUNxSWh5Um5RcG9wd1ZaSTBYRFliLzNaQ2Nocm5hT2JmL2RDTHJ0dHR1KytDV3Z6cDgrT1ZWMnlpbGdCQUFvZ2dCd2hRemdERmxXR0JZeXJBVU03bHkxODJxdnlETXo3Y3BJUUJnV1ZiM2NQTGhaOTdPcU9iVWI0ODgrWG1PNHdnaGVtSGxqV29KQ0NnUUFnQkFLUUNCRDY1cEV4dlpKdEl5UUFtd0FoRWsrTENTNkZ3d3Z4U0hURENwS2ZjOHVlZmpzc2hRYWsvK0FBQ2xsTnlvY2tJSnNneEd6N0o2aWxPVHJKN0JwZ1kzUGxVQ2xES1d6bWRpcnRpQUp6RW9LUkhHV2xBcU1RUHpzek1oMTZsSWlVMm4zTW5abHRpejBFQ1d6aWx4eDhnbE1Ubk1aR0xZTm0ySFZ5OVlrZ2x0TkdYZnJOYkdwaWFOWG5SZTZlRFZoT1VzVk1wWElkRUxnand2aFdmRlhEbm50NzRrYjhPdW9mamVwNDlrMUNrRFQ0SG1RY0F5RU1NaXkwREVScFFnWW5QcGlCanBjWFlkdzVaR1dZRXdIUEFHc2pTZ05xTXIyRkNwbHFXVVVKYW5raHNZRGhOTGlBMUpBNmVkUGNkdDBXMDRQRFluSW1JejJRU2paMjBBeXZKVWROSDVaMEh6NEp6bk5lR0tULy9zdlhSV3UvNjdDVHNUd2hwWm01ZTRiQktaR3JZTlpCblM2R1c1NzRTcjU3aGF1alJUZmJ2aEtiVjVpWWhPeXJDc0VoZkgrOWxNREZIYjVpVzFxSWFJVG15bzhzQXBxZStVR0J0TTEvNmVVUkRVQzVaZ3krQlRZM3g4aERLY0pmdjBna3FUSzdybG5ITnpOYU1hSnk2UDVva0NmUDFMOVFEdy9YL3FtREF6Y1l4MUdlNWlaLzlKUmt0UnpKaWVZa2JQSU5zRWFyT1pHRDgrWkFzdTAxVmtlRXFCQXA4S2k1RWVaS2hjS3N3cUNiR2sxdlJWMnBKSEdqNHZ4SWNBSWF3cFhIeFlIandyaEx0WU5RbUFnQkRLY0VSMGp0NzUxVnZQbVJBQVNHZU55V244amEvVWYycExkWDVwenR1WnN1a29ZVGtoMmtzWnpuUUhMSWNIL0lCc2c5RXoyTlQ0NUNpeVRhQ1VjQ0psV0RZVFpkTlJJSVJMUi9ueEFRWVJ6ZUZTZmNVc0pZQ3dKWG4xZ2lEbEhlTFZLL0xRR1dRWnBxY1lXVG8yTkd5bzhEdmduSnZQcFFYT0VyODBPcDZ1cmZCL2FrdE56cnAzYmE2YTlHMXNxb3llWmJTMFdyb2lFOXFvK3l1UWJhcUJXc05kSWcrY2xJZk95ZjBudWRRWXRuWFRXY2hsb3RqUUNNTUJBa1J0ckdleEtLdEYxWEpCSmFncGlwblVpbTNZVlAwblh1V1NZNVFUTkY1aUFKQ2FGbUpEQ3lBOGY4NlVBQUJDNkcvKzdPTjdubmpkS1hKVFgvb2doQ2lsaEJKQUhGQUNnR3hSdGgwdWJHcGNLc3lsSTVia01iMWxSbWFjVFk4REFGWVM3dUdMeU5ZcDVpeFBLV1U0WkprR0w2dUlJNllCU2h3b05kekZ0aUFoMndSS0NDZWFyb0FlcUFHRWtHVmtnaHQvRjV3Sm9RREFNTXp0S3lyKzRkSFB2UDdPSlphOWRtSjAwczZFNVlGU20zZGdwNC95RXFza0hPRXVZYXdiV0lITnhpaENocTlNOTFmWWtwY1p2Y1RvV1Z1VUViVUJFT1ZFMDFsb2NCSllKcGdhWVFYTFhXenpNaUpFOTFVd1dnWVFZRjJobkdBNzNHWkI2SGZDbVpKZkhUNU1jdm0yVFRhVmtOZGZlNDBTUXNpMWYxVGRCRTVBR0ZIWnc3Z0xNTVB3YXNJMWVOcmIrUTZ5RElwWVUvS2tLOVptUXB0TVQ3R1FHSFpFK3pnOVl5dmpDS2p0TExSOFpVUjBJbHVuaUxWbGorRXJKN3hrQ0pJUzJpU2t4b1RZRU5Oem5JaXk1ZzlaSWYvQ09DKzBUdklmR1IvSmMvbzNLVTl2OGRabzl2TnlOOFpjOVBrbzJ2bWp5SG1HYjJlVG9DUkJTUUFBeUY2UVBTQjVabWt3Q1FUVEcwL3JJWWVaSDNOM2JnVFptKy9RNFpuKzFkVCtwNG5BbEFNck16V2Z3QXpPU3BLR28vdDNMb04vL1BuRFNoQUNvZW1TU3BJR1hIUjVHTDg4QnJJWGxsZlRUV2JEOXpvNlpDOEVnaUI3UVVsQWFRbmQ2ZGw5L3kvYThpUjkrNy8rK2FXdlA5bDA5dHJIdlNYNS9nNmQ3TnErb2ZaNkpTSXQzejdRM09zRjJUdUwza3B5NTVmdWFRMWNhbWdkUGdwQUZkZkI3NWUvOHZWanp3WUFBTURwNzJ5STFQM1RFQVNDRUFqT0lwNU5zcE5YK2NIclBRMk8yazhiLzdialYyOUJVUkFDL1JBSVhqZVE0ZjVkdDI5citjZVhvQjlBOXNMNXR4cVVMN1kvVXRTdzU5Y2RlYzdGQjV0dkE0RFc1NzdXbWhNY0hPMHFnZHI3djVhUFIxZVBOVHo4ZUxQcjlzNi9pTmQ5NHdqOHdWNXF2SWoyL3F4K3o0OGU2M21nNmVYQS90ZS9DY09uSWIxNS8vNzc5azQvMEFrQWNPaC8vUnlmeXZGUDFEZCtwdTdsNTl2T2phQ2NubG5oamFZOW5SdC9VL2QvK2lBUXlwdGhxczJWNU1UNm5FMVNnZW04MTFjN3l5UHliVnNPWEhxNFAwRjd0WVBmNXI1M29MRDk2N09sZmlmZjJHMTh1bFg5Ty9Rdm0rakRWeHJxL3p2ODdXL2FIK2paN1h6bDdzd1A0TkVOVFljOEVBaUNrb0RBNXpzZmlkZjkyUXR3Ynd2ZHQvWDZYcnBhUHZ2SHpjcGFDQVJSVVFqQ2ZUc2YvazVyK2VHR1I5NDVtdk9qQ1ZDbDl1QnJ5MTZwL21yYnZmdG5kQUlBMEhYc1F0MFo0VHJPZldldStUWWE3Rm42MEdtYThIVCs3ZmlPbXQwZFRoK0Uxa0ZvTGFwYWx4OHFBQWozMS8rbjdkdTdmdEwwN0V2b3AxNElyYzNQNThucHFpVGdEbWZydm0vUWJRRHd5ZmJ3Z3dBQVVOV2FhUVFBMkhlUzdvTkRqMjVvK29kK1lPNEV0UmQ2VDBNeUM3OThDSDNxQi9YN094KzdVTmZVVnIrLzh3VVlQd1ZYQWJKSmV2dTk5T243RGoyNkFiMU1jMnJVNy9sUis1ZkhkamUydEFHcS8rSk9lSEJkVyttM092ZGxkN3Y5YlJ1LzIvbG0zUlB1TDdSSkhxaGFCNkcxVUxVZUFzRzg4Z0NRVFVLNGY4cDhWaEkwck83L2Z1TWJYd3AxQUVEbWp3K2UvWk5YMW55M0xadUEzRndGZ0hEaFkwK1h3citxa0Uzc2V1N2szY2QyTlAxNnd1ZnZlSUQrK1ZEREo3N1hZVmhkUC9pRHVvZU96T0lGVGwvOXZ2Y2Y0MzI3WGozWmVpY0FBS1VQdGJSMHdsMVBVL3Awem5LMEZRQzZXZ0FBb1A2Qlo5cS9YQTRBMi9lZHBQc21Pam55T0dyc1IwVkJrTGM4ZGwvbDl2dGlGT0RRYnRTMlpuL25jOVlPZEZjSEFLejVWdWNCeDQ0L2ZhTWpiNjJKNmFra0lhSmM4MjNvUFUyOXBmVEIyVStaSFhydXlhWWppZnFtM1M4MEdMWGRQMEwzL0Erby8vdk9OdGVPUDJ6dENBUUJZTmUzWHZqcnJwMTEvL1U5VUJJQTl4Njgrc1NNSTNxOUxaKzdwN25YQzFYclFFbUF2SzN6YTZOMWYvZ0UvTVcvMEh2T29FOS90LzU3eDYvWitSdjNOMnZyd09sRkRnODkveGIwbmRsMW9MY1ZQNDUyZHRiL2ZyWmoyQXVTTitlbzlRODgvNEx4cGJybTFRZHA2L1FuSG40RS9iY0lyTjRLcTdkQzBaSmNlK0FjRSt1ejVJRkFDQTFmUW4vNk9HcmNnZForQXRVOGZnaU83SzdlZ0JwM29QdWZiTXBzaGFyMXE1ZU9QL0hqQVdBY0VBakM2THR2NEcxLzhyRmNrR2k4KzQ0elQveFBBNnJXUWRVNkNQaWgrNWtHaEZCeENGV3ZSMnUyb2VyMXV3OERhSW44UkppNjB2enovZWpSTjZkbzJ0RmNWOWQ4RVVCSlFMaWY5a2tIZi9zcXZkcDc5NnQrOU1VREVQbmw2aSsvU3A5dHFELy9OdlNkaHNiSDJxdWZxbXZ1QUdoclFnanRQZ1NIZHVkL3VmME5RdzkxUHJUNW1tOW5reER1MzdWaDVaUzRIZTZEY0IrRSsvTTZSUklBQnZTZWdtd0Nza2tBQUNYUjF2d2liUG1yZkRSVzNudnAxOVlMdHh2TmYvODIvTkU5Mjk5Nm95a3lrSStUSUVMTm5uYTZaN3FsUC9rMjdIaXdPZUVGQUJBRnNGVlFFdlg3M20vL3k2cUpGam5maGtOUDdXMDY3dG4xWDc3VHVpbi94ZllmeHVnUEp6dmExZDZ6dmVVckQxNzRUQ00wTmxMNk5IUzFOTlExZHdCMFhUa0hzQm9BSUIzdnVEOVV0K1d6c05tUlgzR1ZKRVRFdSt1bnJNODd2OURZV3RzNFRjbnRlUjBBQU9Ea0craXZCNEJuZ1hIa3drbkgwVlB3TjUrdC8rWnZWemRXdER6NUVzaEJxRm9IQU5BclFmY3pEYlVQZGhTSDhyRkVTVUxmbVYzN2Y3SlNTMTh6OHAzZm9lVFBXM1kwby9lM3d2bTM2KzlyZWF6ejdxWVhFMUMxRGpaL0ZnTFE5dU1ubjgwa2FOOXA2RHNEeXgvcGZNN2FVZGZjNGZRQkFCVGRWYjhwMmJGelF4c0FMTG0vODgybHF3RlczNzI5ODVXbVBHY0ErTmhUblgrWHJUdVFBQ1VCUlV0QVNjRDYwSFpvdjhiNTJYL3RmdmExQk0wbUFBRE92dzNueElObjFyK0NtdHJXYklQVmQ4Q3FPd0JFQ0FTQlozTTJCd0E0ODF6ZG5RTlEwL3hDemVzN2Z0TVBSUURoZmdDQWNESFEyWTdMMlFTME9DaHI5NyswZjI4bEhQcjI1K3BlSElCQUVJcjZRVW1DUmNDWUdJNmNyNFhwVTg5L2Q2LzV3NGE2WDNUVVdBQUFycjg2bUhwNmUvY3pEUnUrMmZGeUFqNzJWR2Y3M3RxdWxnYlVCUHM3Mi9GRDZLZSthNDlidmJUV1BncUtPam5LdStwWFFzZVBiN0N2a2p4UUpBRklVTFVlaXBia0Z6ZlpDMFZCS0hDQldMN3J3TW5XK3VzazJsTjdBUUN1SG10NHJMMGpJMEh0Vjl2cDNobjlEclFjV0FLWmVQT2V2YzJ5QjVRUU5IeWw4OFUvbXBJVTlOTDlrT3RuOTdIcTFzK1JsbDA3VUdCWHZoUnorSkdPd3JlYjFteURGYnM3VXpGNDlpZWRPNnVlcU43UWxpbmYzMGsvZmFnUi9lVTRoTllDWEg3bHlQWldTbHNCRG4zL255R3dkVExuYmZ2SjgyM2hrU2x4VzBtQ01tSG5jSDkrYmdOQUlIZ3RvY25kejlraGx4SlBob0RjZXBZN2R6cFRkckxQSEhLeU9XTk92YzRoSjZJa1FVbWdUQUtVQkZXU2tGTk04cUtKeFpaT3B2M1pDZG1pRURnOUFBQktFc0o5b0NUek1UVTN2eUlEdVp0c2ZzTXBlMEQyQUN5WmVPb0FoSU96Nk8zMGd0TUxtUWxkblY2UXZSQUlUZGxtZVBOSzV5NG03K1N1SjAvaVRsczJBVUNaa21CTml1VDJ3d2pBNlFHbko5ZmJ0UTMxWkh2RkF4RE05eTlQY3M1bGV4UFd5bkVNaEFBQXdmK2VyVFkwYzNlVkU4c21RVWxjdDYyWjc5L2tUbTZZcHU3QVBuaVBOVTEya3ZBMHFjbWVjNXluT3RIMWU2d2JjSjZKRzcwci9nL3kvNU5NeFVleFp2Qi9BY0FaendjSUJFdE1BQUFBQUVsRlRrU3VRbUNDVUVzREJCUUFBQUFJQUZtQjkxaTAxODFvZVFzQUFIUUxBQUFRQUFBQWJXVmthV0V2YVcxaFoyVTBMbkJ1WndGMEM0djBpVkJPUncwS0dnb0FBQUFOU1VoRVVnQUFBRWtBQUFCQkNBSUFBQUFTUWg3bUFBQUFDWEJJV1hNQUFBN0VBQUFPeEFHVkt3NGJBQUFMSmtsRVFWUm9nZTJiZVhCVjFSM0hQK2ZlKzE3eXNyeHNMNUN3R0NBUWNCZFJ0Z3lJQ0lpMUtBaERkUlNYdG80eldxMnRHNjVWMm5IQmlzcFNHWjFxaWVMb2pGV0tGQlJGdENLZ0VJUVFrRTBTVWdFaENVbGUzcEszM0hQNngzMkJrT1NSK3lCVVJML0RNSmx6ei8yZDh6Mi83LzNkMy9tZCs0Ulk0QWVVVW9BUWdtWllMVDlxYUQvMEJFNGlUbWR1eHJFdnQxUnBTL3hRaW0xL05uRndldnROU0tEWlBVZThFV3RSQ2ExVXdqaXAxazludjUzTzNEcUlKVC9xdDF3SDNDeW9tMUtQejdxS1JvQklWVlcwYWc4UTNGZ2EzcmtUQ0ZkV21JZHFBZWx0VU5Fb2dLWUpweFBRM1JsYVdqcVFQK2NsWjkraWRzMXFDL3gyUnJmRjdmalF0SGxUNDc4WEE0R1ZLNkxmN3dla3o2ZWtCQkJDYUpyMVJ5eHFtYVlLQklDb3p5ZDBBOUF5TWs5d0FqL2g1KzA0RUs2c2FGaFlBdFF2WEVDb0NVRFRZODdSZGFIcmNlOFVBbERnN0ZjRUdMbGRUbkFtbmNrdFVsVUpITGpucnFhTlh3Tm9BcjJWZmFXa0FwQVNTNXhLdFhpcENrQkpNNm1vZjZmTTUyZE4ya0M0WXZlQkIvNElCRGR1aU1XSjV2ZUhjRHBGVWpLZ3U5MVdoREM2ZE5VeU1xd1c0VXdDaEJBeUVnYk11a05wNDY2STNSNG5tN1dKVHVQV3NMQWtXTG9PUUNsaE9BQkh6ek1jQlFXQWtkZE51SklCWjk4aVI0K2VnSmFacVRtVEFaS2NRbXNtWU1rMUdsV21DWVFySzdTVVZFRFB6WTB0Vm9MNFdaUEhoUFI2Z2NiRjd4cWVYQ0Q1dkF1TTdqMEFGUTVGOSswRkl0OVZaVTY3R1hBTkxSWU9CNENteFhaUExWV25GS0NhdzR5S1JNeTZRMENvYktPZWxRMFkzWHNJSTRFSm56QTNwY0lWdTRHVTRwRkpaNThMaERadkNueitLUkRadDFjRmc0Qjd5cTlTaWtjQ0lpbnBXS2FFQUE3TFR6aWRXbW9xWU9SNFF0OXNBVUs3ZHFZVWo3QS90ZE5aazBLVU5IYllTVTVMYTlNa3BkOEhoTFp1c2RJb0liU2E1NTRHbWpaOXpkRVp0dVoyWjk3MEd5RHp4bHQwZHdaQWdySEJpaTROYnkwMGNuSUE5NEZSZHU1S1hKTlNBazBiTjVpTmpVQlMvd0ZHMXp6ZzBMd1hyVGdwREtOVjdKWmViKzBMZndXYXZscWJQbkV5a0RadXZHYVJ0QWNybTNFVzlxMTdhUzdBNkZGMjdqcWROWm1ZMzh5R2h1Q1hxd0VqTHo5bDhGQkF1RnpXSldmL0FYcEdCaUQ5YlRZZ1FsanhMYkIyZGZEclVzQzc2RjMzcE1sQTJ0anhXbG9hMkZLcENnYWF5amNCakxZMVc3dmNwTThITkM1NkozblF4VUR5T2VlMTZwQjZ5YVdlQng0QmFwNmNZZnA5TkF2cEtHaWFpa1NBd0pwVmdkV2ZBNjVCRjdzblR3WFNyNXlncGJ2akR5OEI3enR2aTlZSjZySHdrOWVrQ2pYVnYvNGE0Qm80S09uTXM5dnRJNXhKN2lsVEFUMHJxL1p2czRGd2VSbWFEclJOQ3crN05MaGhmV2hMT1JCWTlYbjJuWGNEU2YwSHRCN2ROSDNMbGdDK0Q1YW1UNTVxa3hnMjN3RU4yU3NEbjYwQXVzNTh3WTVSMmVnRjZ2NytjdVA3aTRCd3hlNFltZmk1cjRwR0hQbmRnQjV2dmVmb2VVYXNNUlFDNmt0ZXE1MzdQR0RrNU9iUG5RKzQxdlcyTTQxWXZJNVg4em01MWNtVERGdWFiRnowVHZMNUErMGJ0YUpDOXUxM3BmM2lsMERkL0htKzVjc0FHUXpHMjNjTHd4R3VyQVNDYTlkWWU0WG93UVAxcjc0QzFKVzhTamdFNVB6bEdXZlJBSUIxSVR2VHNNWE52M3FWbnBsd1pVWTRuVWxGQTRDODUyWmJDV0hOektlQ1g2MEJWQ1J5UkovV0JselhYVU9HQXM2aW9vWTNTNERhdVM5R3Yvc3ZZQlFVZU82K0YwaWZNTEhadGkxdXAzT2NGT0oxSHgwOWJ6dG1EclNXdVVmSjI4a1hKQ0RPVmpDcnF4dmVmaE9vZmVIWjJHa21XQ21icTNpRW5wVUZCTmV1dG1xWTB0L283Tk1QNlBMa002NkxoZ0JXQVJQYjlVbGIzUGF0djkrNytEMUF6L0ZrM1hnTGtINzFOVVplUGgxdVc5cEFoVVBBL3J0dUQyLy9CakM2ZGNPVVFHakhOck8rRGhDNllaSE1uSFpMeHJYWEEzcWJndGNQWDNzOWViQlp4N2ZsdDhBNTI3Ky85MjRndkh1WFZRdHhGdlZQSG5naDRCcDBzYU5YYjhDUmwyOXRKWVhER2JNVkNjdEFBREFQMVpvSERnQ2hpbThqZXlxQjRKclYwVU8xZ0FyNlZWTUlRTk1zMldzdVYrNmpNd0QzcENuRUM2b0phVEx1WlFETTYxMmhYYnVBNnNjZmJpcmJDTWlBMzFvOUlRUU9CNkNscEZqNkZJN1lVNkVpWVJVS0F5b1l0QTRHbERTRk9McFUzZ0pXcXBsNXcwMmU2WThDMWtxZENMZWZRSnlNZXhrQTg0YllFcHExTmNFMVh3RGVmNzBYMnJvWmlGWlh4N29xUlZ0aHR5MzR4SUdLUnBQUE9SZm85dkkvckNoMXJGbWRqRmlpNTNqU3Jyd0tTTGwwalBRMUF2VnZ2bDQzZjI3em1JbW5hTkswTkp3K1lXTE83KzRHT2lSbUh6L0tPTm4yNjRsMlkySGkzS3hvbHBvYWk0cEtXWWVEeHpxZ2FUdUpTTVRhWlNaZmVGSDYxZGNBR2RkTUVTbkhlWUlaRHlmcXQrQ0c5WmhSYUUrUWgxdUVocTRCbXN1bGUzSUIxMFdEVTBlT0FseURoK3JXR2FLOXBVa0l0cmlWbHBaR28xRWxwVlJLU3Fta1VxcjU3NXR2VXpmZEtxVVNBWCt2Kys3czlQbWRDRG82eXdjZ0dvME9HalRvMkQwL1dyNDhkWGd4SUhSRGN6b0J3NTFCV2hxZ2RjMno4aVpIcjk2T013cm9qSE5ETzdCWFU1QVNpRWFqMys1dCtNTzgvL2lDa1paWFY4eWE1SEE0cEpUbWczOEM2bjArdjk4UGZMbnVxNkhEaTRHVWRIZlh2RHdnb21sYnRwUURWWHVXcGJ2ZFFIWldsajhRQUZCcTdMakxnVTlYZnRMb2JRVEdqQnRYV1ZrQmZMbDI3WlVUSmdBZVQ2NlJ5SG1BclhlM2JJNUNoZDB6WnQweElqVlpWOG84L0E5UVNzbFQ3MnNOVzhzZ3JlMWpNNVEwVllzV0svUkpVODR2V1FCc0xTL1B5ODhEZ29HbWJUdDNBTHQyN3BvNGVUSXdiTmp3Si84OEE5aFRXWEhmOUFlQnhlKzkyK2p6QVgzNkZKNC9jQ0R3NkVQVERZY0QyTHR2NzRjZkxBVjJiTi8reWNjZkFYOTU2dW5lZlFvN21WdnNrQnAyZlZmMys5a3JmTUZ3aTJ1b0dPUlpaNTBGQlB6K3FkZGVCeVFuSjRmREVXRCt2RG45K3ZZRGFtdHJ3cEV3SURTdFl2ZHVvSGpFaUEybHBZQmhHTm5aMmNEb3k4WlcxeHdFUm93Y0dRd0VnSWI2aGttVHB3QmR1blMxVDh3Mk54WHowdXgvcm04TU5CMTlyZGx2Ui92MlZJQTlUU29GK0lMaERkdjNBMWI0ZlBDRzRjQlRiNnh1ZHB2OFp1dFc0TU5sUyt2cjZ3SERNQ3pwZnZicHlpRkRod0dqTGgxOTl0bm5Ba0twL2dQT0JENzUrQ05MRWxsWldaRklGRGg0OE9EMjdkc3NPMTk4c1FvUThNUmpqd0JqeGwxK0VyaEpDVFFHd29jZnM0ZHVIRDUrU0I5bHZlSmlmbE9YalJrTExGKysvTmUvdlJVWWNPWlpYMjhvQmNvMmJSdzhkQmpnOC9scWE2cUJjRGk4Yis5M1FQSElrUjh1V3diNC9mNmE2bXFnckd4alFVRUJNR3IwbU5MUzlZRHVjRnc5YVRMZ2RzY3ZxcmNIVzNIU2V0N3ljOUx5c2xPVU1ndTdaNHdmVW1oNTYvTEJ2VThGVFlyMmtNRHpKb1I0K09ZUmR6eTdKQzNaMFRKYkZVSW9wYVNTNTUxL0FYRER0R25UNzcwSDZKcVh0My8vUHVDeEoyYjBLZXdEbEpkdE5rM1R1aW5ZMUFUczJMYk44cVN1YTlZYjc2cUoxMVFmL0I3bzJiTm5kbFlPc0xWOHkrakx4Z0JtTktvMWw0UHN3S1ltRmFEcitzVm45bmpwL2dsTFZtMHpET053Nm4zWWIvUG12QWlzL21LVnorOERzaU5SYVVwZzNwdzVWVlZWd0Rubm5wZmo4UURWMVFkNzllb05UTDMydWhlZmZ3N3dlcjJabVpuQXloVWZqeGszRG5qaCtWbmw1WnVCd3I2RkQwMi9IeWg1NDgyaUFhMVBDMDZZbTVJZkxWOHVyWHpTbEJmbHlTWHZ2NitrbFBLby8reVArdjlCQi92dWhNM1o2Tk55cnlWb1AvM3ZsRzlTVDlHOWFhZDh1Mzg2MTRKT1ViK2RpcHBVSXM2Y1d2N09vT1V2bXVJWml2T3JKeTNPRTkxSjlaSU9FZkFTcUNmUUFKQ1NRVW9tS2ZIemlZUTZIOE9Jdis2SWtkUk1YRzVhY3pzODBwSEJFaDh2VUsveXM5WElwdUxIMTYzeEZPQVJ1Sm8vazJsclArQlZnWXlsczdvc3V1M2pWM0lMOEhCYzNPcFY5MHgxU2JENHNmVnJQR2NBYmJnRnZOVHNVVFZxNmF4aFYxZ3RtOWRvYjFlUjBvQ25JSUVoQXczNFhFUnIyTE1aSUtYNVVMSmQrelBMcU1rRmc2cXlvem9ueHEwQm41Tm9kU3NqL3dPajBPWG5GYkF1OUFBQUFBQkpSVTVFcmtKZ2dsQkxBd1FVQUFBQUNBQlpnZmRZMVJYbnliSXRBQUNsQVFJQUR3QUFBSEJoWjJWekwzQmhaMlV4TG5odGJPMTlXM01reDNYbSswYnNmMERBRVlvWkVWT292RlJtVmhDekREVG13bEhNRExFRGNEVFl0eWJRbUdtemdZWWJEWXJqSjRZdHJ5eGJOSzJ3cE4wbHRiYTRsaXhHckZiU2htM3RraFN0UDBQTWtFLzdGell2VlZsVlhWbFZtVlhWUFExTVVROGFkT1hsWk9iSms5ODVYMTQyWG52M2FMVHl6bUJ5T2h3ZlgxOEZucis2TWpqZUh4OE1qeDlmWDMxejk5WTF0dnJhZi9qMy8yNWp1Lzk0c0hMbkJrL2k4eVM3VDA4RzExZkZiNnNyOS90SC9OOWZmL3l2MThEcXluOGFqNCt1ci9vZUMxWlgzandlVHErdkhoMnRybXhQQnR2OWs4SGsraXBQdzB0YjRmL0pFcmNuNDVQVDZBZjU0N2VIQjlNbkt3OTVOUUJDTDRDcjYrbXZydytHajU5TXhXY2FJby82SVB0WlZLZ0xnTURQZjAwS2dDSE5maGJpOUNhRC90dmxJdWhrRmJKc2p5ZlRTWDhvRTl6YXZMdHpNL3Q1ODJ3NjNobis2VUI4M24zdzVzMkNTdTRPRG1VSmZzSDMzZkZKMmVjSHNZaXp3c1VKZXVQcGRIeGtTTEd6UHhtUFJvOWs0VjVBZ3dBYUUreXBCSWdHSVNUWkJMY253NFBlNFBIdytKRkJRdjF4ei9EeGpjbmpHOFBKWUgvS1ZUSXIyc2I2ck5KczNPMC9IWjlOMDltL2RYWjBjbTk4TURDMFNuemFtVDRkRFF5MXltL1JpTXcwNWY3WjBWdDNCKzhNUm9ac1IwZjMrbjg4bmtpVnluOGFIcXRQczdySW0vaHdNTGt4UEoyYU12S3ZyNDhydm02ZW5vcVBiR2FDbk96czkxWHpBbi8yRTUrRis3ek1xRmQ5TDVlQTE2aDd6azkxZXFhUFJmMjNob1BSZ1VnOTZqOWQyWGt5L3M3MmsvRjBIQ3Y2eW4ycDJ2cFArWEY3ZkNvS1haR3ppM2NJYjlXS21rSzh1LzBvMGQzaDhTQk91RHQ0ZDhyN2FEcmtEWXFMbXVrR0tZYXNQNXBFeWtERkp1bjhsMzkzL3JmdnE3L2V2TDRxL205MTVkYW8vMWlWUDV5T0JvYUNaZUVQKzZNejJRM2NpbDFmM2RsOWtPa3FtZVRXK0hpNmNxdC9OQnc5dmI1NmI4aW53K21ZVDlhOVBtL1Y2b3JxQUQ3c0sxdmowWmdidmovQzhyOXNsNi9IamJCcUdOUU4rL20vZlBYeGozVERaRXN1ZE11SVhrWCsvSk92LzhzbnVtVTNCaWY5eWZSb2NEeTlnTTJMdEYrMGo4YnR1M25VSDQ1MDg2Sy9MbkxMbU5iSi8vT0xMNy80NmZNZi9ldFh2L252dW9IZjVyUDZlTmxWTS9raHNtaXpodTVVVzhKYnc5SG8xbmh5MUo5R0NPaSthSjcrM0x0OWF6SSsybjB5T0pwWmZEYTJKOFBqNmM1Z2VuYXljbXZJbDl5ZEo0UEJWSGVrQWswU1dFWG1VWUFYYlI0RlZFbUJLWUVKN3ZVbmZQRlViWldMZlBvSERnclNmNm8xUHZXTGxvcmJkUTc4MG4wamY0bEc5S3MvLzhHei8vWWJiVlB2SEw4elBCMitsUXpmeXQzeC90dnhMSllOalAvWTVFdjNPMG02WG4vLzdjZVQ4ZG54UVp4ZzU3aC9Zc0k5NmVyUC8vZWZDVUFaR2I2aTJ1TWx4bFM5K2l0ZGU1VGFVTDFjNUpMTzJGQ0RLQ3BIaVhGNjc4UG5QL29rc3dqSlpGTFo1R0tNc3MyUlgyOGVIbklvSXo0all2Z3Nsam41MGZCdGEzeDh6UE9xd2dPY0VsWitqdis2ZHkrUkZndUY2QStQM3hMejFJOGxmemljOWtmRDZkTVMyVEV0bFIzN0piSWJQKzQ4NFloLzV1dkdlaVJyL0xkS3BPYlNiVDVJSjVHNmhYems1WURvVlk5YmhEdkgwOEhrZURCZDJScU56dzYwNGZub1o4Ky8vK241YjMvMC9Jc2Zmdm5aRDg4LytyZHNLeWY5NDlORFBtZG5UWW1HK1dGSVBZanp0aVlCK01JUDhJRWh5ZWJ4WXhPV2xOOXViMGZRbDBObkR6RnpBZ2wvWnp3Uk5SUEcrM0YrSERLUDhGNTRJS0g0NnNxOVdWaWJ5aURMSTl5TDgwbVl5UUVOdG5RMFBERmdjLzNOQk0zWFRkMjVJYkh4amY2MG54TnErTmFkQTltREFURlV3bzFsWVFvK0lRMmxidkFwTWVXT3grbHNXZEh2a1U0SXhlUTRFc1RHYXlhMXpHSGZ0eks1N0EyQXNGU0VsVnZYVjVWNnZBTHlQU3ZUMzNpYUhUMmVJNWJkaThYekhoWG16VldYejd4bnp2eW9OM2pTZjJjNFBwdW84Uk5yNlozN3V3V3R5aVRHNVltMytzZTNveFU2cnpJeWhmUnF1WEV0U2NMWDJENDM0MnJNWmN2dTNIcDQ1YzdPelh2YnUzdFhST084WFhCMVRSam5OV211citZVlp6M3FqSXk2R0RSalkydDd6TmVGdkxMSW55TmQyWjVxTllrTWtWK3NMd1dOY3BsMjY2cjJDcG1nWHZrcVpYTFVZY05zdHhNSktaR1FoVWlSU1JVaWdVcUJXdTAzcklURTdmZGJ2QWdramJJU012NHBvNWYzaHFmNzJXaUtXQWNqWlBrZno0YjdiOS9ybjc1dGtENlBRSGZHbytHQnNaRjZhZitqdzhPK2Y4QUdod1o1ay9MeXR2dDRZUHlpdjM1N1lBNHZaUkp0S1d2QVBZQnBjYUx0L2xRczdkRTBOQ2FUMGFMTnlXVDhIWm5LajlGK2ZsV1d5VzhlSDlnbmxrM2xIVkhWcGJsdVJmdkJQaTBvZEQwdU5kZm5oVDI3b2ZCV2NhOXpOVG5nYlJJeEd2TkVMaWhnWXoybFlCbDB4TzF0emp4S1dKZUpwT3p5ZjkxOGR6bzRQbEJWQjN3ZW1PUXJBbHM2UVFLNnNJY1pNNitkTW1VS2ZUR1BoVFNQSDNUU0VoU20wOXllUlZOODRibjk1dWFERzFjTXEzSit5Y21VazF1Yml3cmFLeWtvRGZDRXNjUnFNWXdXUUU5MjFEZUZYYW9vUVNGSUQ4dmVUSmVnT3JDOGlOMTNwOHF2TDNPNlpVb2o4RXZLNFhYMlJ0d2hXM200T1JvKzVtN20xa0NBZFJYRlUyb1hXN1NWM2Y1Yk85TXhkOENZMFRqTEF0T1RqRHNEL0gvRmpkaDYwcC8wOTNsdEszY2V5UW9jNGdOVlpXL3pvaDlQK2lkUDRySjNUc1Rzalp6MXFLMWl6VGsrdURXY25FNWxHdjZIOE5IamZ6OVFYcnpNM044ZjlBYThGd2ZKMzV1SFUrSG1sT2l1Y3QxUFYxU2hPUEw0MVNJbitoSEhQbjZoZ1Z2WEE1U3pHT0pMRnVIUG1JU01qeWIvSGZ0b1VQdG8rWFdxVkYyMEZXQUI4NElBUjJzd0kzNkk1TXFLek0xSWUyVEFvemhldkRuY29GU3Q0QVVkVUdFaVV1WUJoaDRrUVZRd1JqNE9Ta1hTOW9CdytUR0xVUXkzTXRRdmxTZzkvMFdkbE5vZ2tiU1h4eXVrQUZiQUpwbXJ4TlBUM3d1eFlhRURQUXRpNUkrMlFFYlZtd016UXpGT3R5ZjlnNkdNK2NiL1VsL0Z6T3R6bTZMSklXNzRpazJJc0RFcmJ4d2VuZzZtQmZYcnBHbHJvLzRUa1VvUlVKTFQvTUhnVUg4cW5xWHJva0lyWWJDOU5BTjRDQS9EV0JxQ1ltRTRuZ3NIZ3phRW9kQmFtRDQrQ0EvOVdKaTBMT3l3eEh6Wnl5SjYyMW9ZZXRCUGhBbTBNTUFJZEN1RktVSEM4bk1wR3RZcHFoQ3hUbGlGaW5YQ2FtUXNrN3FoWTVuRkJTRW5YWkNnNUV6b081T3dHT0NxaXN0QnJreFRBWFJWTlNVRkZRRmUrZTMyWUh3MG1FNkdnMW5rbS83NnRFaTArMlBaQ2VWdzg3NmtNaXNTYlkzR3AzRWdwS1Frd2JsVVZoZEhYVXBLdWpkK1o3QTdMcHRmajFRZ3p2ZDhISzlHZ0dKS2FNbVNwRFBMQllTRDRvQkJFbVdHRFBzRWw2eE1NdU42cVdBYlcyY1RLN2tSOXhOQ0dLK0hpQUljVlcwak4xOUxVUkRBdU5XK1R4aEJQcTBRWGViZmJOSnB2WnFkcG5wR2VVZStSOEs0MlJENG1KU0ZYSFRtR3hKRDhINWlHbi81QVVRaHFtcjB4bnI1aUZnUFdCQ0VYZ0JpeEVRQ1FNTFFlc0NnQUk1K2pOTWd3ank3OVdqaGdIb2dBREYwUWhBVFlqMWExN0JIZllxVjNOZDRyeUZHQ0xXcWZFdnhPS0ZIa1c0MjlwSFByQWVNNnpnQUpGWVZ3SjArVUJTTDBobmJHaTlDb1JmU3VOY29Rd3dqZThNUWlFRmlXc2REREtzRWw1azNtMmhLcjRtbXlNRWlISnJMS2FIYWpMaFpzYXBaRGhZazNDRDVLSzRaQWdETFlMck0yTlpnTVM0NFYvUFlRU0lFV0ZrRk5WWmNRY013em9zZ0NZRzlKYXlySmIwbVdpTEhpbkl0UVVRN2t3eGo0akJXa0x0Z2VsWUMzbjFCdUxDeDR1WUloN0hnSVhjZDdjeFJIRDNuM1IxYmhNQVBmVlFsdU15ODJVQkxlazIwUkk0Vkk0R0hvaGt0d3YrVTJkdEFiajloRWpUQTNFTm5DMXV6S0FZZVJrbkFBZ1dzekYvWG1lVlFNVzdGSUNMYW1BUW9paTFZRFZWTkplazFVUkkxVmhqeDFUS3VtRUUvc0I4ckZuaFNwMVNMZlFSQk5SeHNhYWd3NDRzOGpqc3NJQlQ3OWlZd3BIekJnYkhnelBlbFNiTWNxcnBLMG11aUpHcTU0cFBTMS9DQVlvd0NhSTh0b0loYmhYcWdROG9XWmdJUjRGWWdNU1lFSXZ0cGxZNEYyZzlTWGZYb05WRVBPVWlZcTBlZ1lVRUFNTFR5VTI3RUpDUmxVTnROQ2Q0WE0wU0FjckgxOGdxNEJZTDJjRDFrWEZnZHJHUStEaU9EYnpOVU5aV2pWMHM1NUJCQndJR0lob3lCTCtPc0RrTUVRNlNIQ0VkVGNBRkRWQndoa0drVVhpRGM0ZEVCN2dDVEFGV0JVcGw1czRrTzlKcm9nSEp6QTQrRGhIakcrWUFHQkRxTWlZKzVueFpQT1Q1cEFsVGxBN1EzYnhZY1Q1R1pOeTNVb2RkRUhlU2dYS05pYmpIdENYTmNBUmkySHhZTzl3UGlhN2pQbmFXd3lZcXpzVjRRdTlNZnNpRy9LRWlZL3FXUTYwTE51UzdBM1VFY0w2OE1oSkZyVTgxMWNkMlhUcFJhbHprSWhPemljbDArOHpEVnk2NGwxOFd4TCsrdUxFTjI0Ymt1NjEwbUJadDNsTWdkYmRIUkZxbXZMeTl0Z1RreXBxVG1NZ3U5TU5tQ3VGamF3a2NlSmhyY3V0SVdOQXg4ckdHUk0yMVJzOU42TlR0TjlVeU1KRVB0NWpyVEZyeGVIR2RlTkczQjI0MTFQTm1WdHVCT0o5SFJVVmZhZ3FOQkRybHIweGFZaHFnK2JRR1I1NGQxYVF2SzI4cGl5UmRNVzJEaE05WmtMWkFYUUtvZFFVZldvcWFpOUpvb2locXJNUFJ3RW5aelpDMUV5QzdRMDNxaHJBVmxBcEZxcU92R1d0RDBmaWhYMXFLZWt2U2FLSWtpTGNRVkF6cGk1MHBhQU82RGF6dTRZTktDZXlXaFhua2NTWXVBOGNIVjlzQ1J0S2lwSkwwbVNxSUM0ZHdFSWticmtSYkVZNFRGeS95Q1NRdWYrOW5hRUxtU0ZnRlhySUJwVytKR1d0UlVrbDRUSlZGajVZc29uSzdaa2JVQUhKTHB6U0FMcGkwSU55ZEl0OXFSdGhEUllacUUyTnhvaTVwcTBtdWlKb3EyOEJuSEZqcXpJMjBCc0VkSU10S0xwQzFneUtHbzVnRWNhWXRVV01lQnRxaXBIcjBtNnFGb0M4aVhHQjJzYzZRdEFEZC9LSW1KTDVLMjRCMm1RL211cklYSXFqTTdzaFkxZGFOWFN6Y1VhK0ZqRVZlc1NWdndJVUlrV2R5V2piYmdTeStBZFdtTGVqclFhNklEeXN2RkhrcWluYTZzUmNnWHdCQnFIbm14ck1XQ3d5a3lzejFyVVZNYll0YUNLM3FRZU1MT3RBWGl4a3lmMTFocTJnSTNwaTBDd2p6TWRGZFRQd1pTbGJ3RlIxRUlKYnYyQ0FsbzJBcHZ3YzFhZWxNZXdHRXBrNkpwQ3lGUW9HRUdGNGo1cFVSS2lyYmdPdXhCYkhWWU9FVmJZRkdMZHFVdkNXMnhCRWQwM2pvOE9CekVSejlDZmZZalJBZHcwQytaZzlZSFVUaDJ0UlhtWUg5d2VNajBPUlN5bWpvVlUrY2dTbDRZcDFNeDZ2aExmSHFwcVRBZHZkVFJTNW12THkyOUpNQjhxTkU4SUtHUHJBQ0RpdnB6bnkxa0NXRHdRYVZ6M0JhOUJQbnlUWkRtK0Nua0tOS0ZYaUtVK1BFQ3hvRVNSalMwZDRIcWRscXZacWVwbnBFRGp2aDZyUUVvZDc2Z1ZhdHZSRXdKaDkzUlhpT0JEd2xBakMyTXIwQnl4QktpaGVIQTNtTUZJWWM0S0tFTmFGanB4c25NbTAxMHBkZFFWN2JVVGlmb0pUNEQ0YjZTQXlEM1FpQWJxcXJHM0FtdURPdTJGN0REWE5XMGowY1pDSHo3R2NhVkhET2tUMjh4UnBGOWRMV3VwdlNhYU1wV3ZJc24wTjRoQll6YWs3ZUFjbmN5MUtkaXhDWExDK09YQW5IZkFFNUZoUVBmZ2JzTlBSSnFmd1lSRVYreGo5dlYxSkplRXkxUlpDRDNsckRlczhuTnFEendZVHRZd2dqclNMaGdKT0hDUWhBQnQrRWcyWStPUXNMc0J5c1Exb1NtNkdwZ1R6RFYxWkplRXkySmlGc29PTUE0Q0lkaGFHOEV1ZjBFTk5sWko2THhpeU10UXFGamVtOGpJWkRaYjJJSkFnOUF2VUdXVUgyWGh4M0pYazlKZWcyVUpKcFdnRThOSFJjTUJXU3dIcXNBODNacUNwTlFDTW5Db3EzSUQ3a1YwS0VNSEFCa0g5a1RLNDdlaVMvSWF2dVJxcXNqdlNZNkVoMjRDTHdBSnJZWFVkK2V1bURZQzBpZzQrSW9yTnd6MCtLSkMrSmhmZEFOQVY2NS9heWltWk45bElUWTRjQkZUUlhwMVZjUlJXQVFQaS8wbk9JNUNiQ0g3ZUk4RDlXbWsyT1NhaGVyclhHQ3ZxY3BPUTVvYU9Cd2ZKTXZOWXpwa3drWW9VcXFXV2JlYktJZ3ZRWUtzaFd6QXdGT00wMkIxWDRaT1ZBMDRLNkMzc3dkSXNEVmE1bW9KdEUyWDd0QkFZZW5vVDBtcjZrTHZTYTZvRmdOd0hzMWlBTDFrdFhnK2tBY09GcENQUUo4ZmFZTkFiaTRIU3FManE3SXpOWnNVMTJGVUhzYkJHcE8zR0xnTTh6czV3cUV3b1RxdGpGZjN2SzNsRlJUMEp4cTRwQ0toTW5CU0s3QW9SM1ZSSkVIL2VRVUV3ZGpySjNyNEpwUVRVU2Y4UlJVVTBURlcxQk5nZUQrOVZsdFM2b0pFWThrSjl3dUNkWFVuWkRwS0l5Y0JuWVV4bXdpU3dxRGNiQVlKdHRnSEJkWjRNRmtTL2xpS1F6TW9ZMm03WjBwRE43TzVGb3dad3FqYnFmMWFuYWE2cGtZU2JKa1c3a3poNEZEN0w4d0RnTUJqK2x0MXE0Y0J2VXdDUFhSSUVjT282YXk5Qm9xaStJd2ZPb3hMYmtyaHhGQXFuM2ZCWE1ZS0F3OWZaN1hsY0lBSGtESlNSVkhDcU9tb3ZTYUtJb2FLKzd2VUwwM3g1SENDRHhNWGhDRDRVT1BKb2ZCSFJrTTR2RUpFWGVZSTROUlUwZDZUWFJFaGU4SU42TTZjT2hLWUVCeGVPckZFQmlZQ1Q5YVgxTHRSbURJQXlONlc3c2pnVkZUU1hwTmxFUkZ4Ukh5U0JEVUlqQVE5VUtpZmEwRkV4aVllNUJhUVIwSkRCeDZCT2lWMnBIQXFLc2t2UVpLRWswcnZqN3FzSWtqZ1NIdVlBTll0M2lSL0FXa3pBdTFjcnZ5RjBDY1E5QWtoQnVCVVZOSGVrMTBKS0xiK1Z3Q3FlT0pMZ1FHSlI0QVZGOFp0VkFDSTJCZWNudU5LNEVCaEEzUVp0K053YWlySkwwR1NxSW9ETVRFZVlGNkZBWVhHaE9zYjBWY0tJZmhNdzlwS3NHVnhPQ1lHMmt6NUVwaTFGU1NYaE1saVR3czNtYS9Kb3RCbUFkQ3lMVGRYallXUStxaFB1dmx5bUxVMUlaZUUyMklhWXlBaGRHOWZMVm9ESEZTUnNPWHhkSVlpNDZ3eU16V05FWmRqVkRBemd2MGhkbk9KSVk0cUtqNTkyVWdNZVJUbytsbjVQV1huY0Zvc0Q4MVB4K2ZaSTJpbUE5TmI5aXU1d3JQQ2xESW9ERFRtNmNQdURSOXdWYm9SMmgvL0lkblAvbjAvSXYvNGZqS3FiQ3IrZFlrRkFvU2Qyem5FOWk5Y0NvOU5ITUN0Y1dIbEQ5eEdnQlJlVG5qa1dZN0FBMDltczJRMTZXRlBuQ0tvVW1BOUFPbnN5bUtIamhkNUpPVmR2M1krb3VWTnNPZENMbUlCeXZsN0pDd3ExS2NOdnZNNGJWS3R6NVRzemxwa0pXRWpaNnFoSWk3L2JrSlVPKzF5a0Y0eUE2NStNa0wxV29VNWFFbXBsOWt3b01EdW0rd1dkMmpscnFwZFI2MVBEemMzeGZRSTkzN2VmT3Rldm9TdjNGcG5vdjJMMXhhbVJTWlpYWVJMcHUyT3BQVG81ZTJ4a1Buc3JkME9sdCtPYS85bkdWY2NmZWFaZmVhcFhIMEdyeG1XYmhIb0d4L1FPWGVnTXA5QVpWN0FpcjNBMVR1QlNqZkIrQ0FjMlJ5U3hnaDB4WVQvWElWYWxlbW9rMGpoVFhaeUZDaXJ5K3VVdHZlYnlURW5EVENXTFBSY3pkNDdaWU9zMDhNRHZPOXM5RjBlRElhN2crblQrT2wvZnpuSDM3OXZmZWZ2ZmRMVjU4WkdmQkhzbHFISW1oWTAyWEdvTXhmeHFIYSsxSG1NeE1YaHhtTDh4T1gwMkYrMko4TSt3YVBPZm85Um5mdlRoVzRlejMybkUxcSs3QS9Pb3NDUHdKODdOemNmYmg1OThvMy91UnNQSDFWamJ2Njkxb1dscnh5Lyt6b3JjSGsxSHNFOGk5K2I2eEhrbVNhWXBDNmZkZS9Va1ZrMHIxRWx4MGRScE40RG1FQUIvRVdFZ05Bdm1VSXdHNDJ0UjRDS0l2azFCWEo2UE5INmp5YlcvMWMzSC9BZzB5UUlIem0zTHR6LzRvMG8ydHFobHpseUIwWWpHWFNnSUxHbFVTM296MWJobGJtQkkxL3FoWFpDSEsyb201Y28rQUo2UzVna1RTMVRzQUNpT3U3WmdJV2ZBcUlRTUpBM2o4VXg0dEFFT3pubDEwMUJGMGtZelpCQW9NQTgrUU4wbnhpeXgrdkpldWRUVlNEeGhlNTh2enFWNnNDbkNJY0ZXa3MxemlkSjRXelNrcE9BYXgwRzJkaUZpVk43Q0lXTDBYRVFvOVJ3VGY1L2VSa1pWdTFjZXRSd1p6TnBKK2V4QW5QLytHejV4Ky85K3pIdjMzMi9xK2YvZlQ5ODcvNmVHTjlXblMzbU15N2ZsSjQ5ZGhzQ0NYNzRXV091aFFrc0ltNnBKQ1JqZVVyRFRrMGk3VllZTnhxRVpvRkhKeEVjRjg3bW9wWGE3RzdjTEk2cUdSaklXc29mM1B4aW5lSnZBd1dweXEwNk5TL3pTek94ZERSMmtMYWdjbzVSNG9iQ2RGMlZKWWFvcklpYUhjNjViZ3I5bEVVV2puL1gvLzEvTTgrY1l6S1FtSUluYWFlUzBTczdqWW1adGlsbER4NkdKVEhZOEhNNmV2eWdLdyt6M0s1Z3JGYjQrUHBaRHpLeHpEVjc5SGdQeGgvQjVTRllaUCs1UFB4OXB1YkQyNWMwUVJ5UHNBcXM2aHRacUY0SmpMZXBvZ1JocVhQVEczY2VIcWNxU3FXM2hNQ2VvOEtNMlVyeTJYY00yZDgxQnM4NmI4ekhKOU4xTWdKZisvTy9kMkM5cmdrM3VvZjM0NEMxMFZodExOcDFhcHlZM2phZjJ1a2xxNkNKTnRjSTA3a0pGT1RQMnEyS2M2b3ZtUVV4cUFiN1llOHEyZWg2dDdZVWl3MjR1MGluVUxKZmpQWkhNTGZNSHFGcWpyOFhXMjc1aEQ2VGpwakVhSUZTclNnNVRHdEkxNkxFWHJJVFJZUnJHbmVaQlh1ck5GM1grcWNJclovYi9QUmxRUWlyZmxYMTVJTk9nVVdlcEdSL0p2dkRBeFdSZjU2WXpLT3JLQm95K3o2bWN0b2ZZVkp4d2tzRlNmZ3kvOWV2bGgvQUdERGFMOWNCMFFFWTI4N1FsMUFUMjd6MUpiNVU5c2lrSWR4R013VTRpY1dnbEFLYUVsUlRvRi9PL09yOHloM2lUdVc4cXhYZERzVHdNQmxlMk1NRit0dGJzVGlmTFU0a2I3MHV4dUZMaTJPTGRpY0RQdWpqaU9ZRTBjUStkdWYvVjFIRFVRSmxtTkRaald3bFdseklDd0dYM3R6Q2RxNVNDWE9pc285aEVuVU94NDRVQ3hlY1RqczVtZzBQRGtkYkU3Mks0UzBjVmpNWXFia0s5dGg3N2k4OUd4OFNwMTZxMktCVTljc2VCakphNERpdUtSWUl0WXJ4bDcxb3FQd3R6SjlGTjB6QUZsWWVwUGdlc1ZZMmFpYTJ5aW1wOEJpdE15ZnFhc3lJT3drb3N4V1M5SEt3d002N1RLcW1lNmg2SFE1Qlg1dE5XdEs4eFRhZnV2Vm8zaHhXTWpxTVVmbExGdEUzS3gwVnNnU0FGUW1aRW0yV2pNb0hjQ0YzN1RSOXVXZFRNSDhKcE1iRXlRUHY4ZE1FRE13UVZ2am81UHhzWHc2TUdLQy92NjdYMzcrTzFjT0NJUWV3UGxiZU5NOGtKOVhHRHNlS01UTXc5QndXdDVwZno3d1F5L1Exd1haY0VMNjJwakx4UWwxMGJtWnIxMTA3c0pINTlJbUwzVkZoeko3WWVvbTlNSjdQSklmY2tFK3E4dlNBY1VlQlRySXR0MmY4TG1oUTFFMHBCQ2p0ZWpYOHZCZHhtYUsxNjVKUWFtenhjbG44bkJZRk8rM3ZXTWRJUEV1cjc3d1BBeXhYL3JDY0hLckNCUzN2bXRLeFFjaEszMWdPR1djR2VWVkJsWEdPWlZMVlFnOEVqOE0rRUl1V1RmVHBhbFBicFNwek9qWUh6S1BCVUdwV21JazIwenlXcEdvaWJ5eDlqdHNaV3hSV0N0V3RZR3dlaHBXYnVpeEZ0bUthMjBnc3NQVXNCZmFpb1ZOaEs2anhIUG9hcUtrSnBaU3U4VGFXdFZpcXVTa2M1Q3pZYSthS0cvNXUvR1JDU09jVEw2VVFVcFZtUm1QTHVydGlnS0lxVVRyM3E1d2U3dWl0TnRsQmtzWUt0TVdRZEhVeCtWOURNTkVJT3NQdFVoa2xidUNTSmFKVWlmb2lVZFNNRlhqVXdZaGhSYThzaXd1QzFCeGtDc3ZMZ2g0dmc5WUFTTFZ4Vm53eXpKZGdsQjk0c0hVdmY0TTIxM3FlanNGSEZtbzM4c05mRWlzcnRST24vWm5IcEkzY2pyeHpxbFNZamtvREp5NVoxbU1OZjhzVTVkeTBLcThscytzeVVJZG1HaVZmbjVuMTJUNXk4Qk5TMEZhNGFmMXVKVjhsMmtjZVdxWkorR3FlenZyV3p2UC8vbno1NS8vUXdWYkxUTVdNOWJxYzRuQXhjeDFZZFk4Z3kxLzdaNGVNdi9uZ2gxbGVrdWNLOU5XUERCVXlqNG13am40T3U0U2xqT2c4NVRRRm9PM0tLZnJNRjhBRVJ1UGM4dFBMczRHRzhXQ05QOWdJL2VzaWJ5VTJ4eHR4QngxVWVkZ0l3ekV3eGZNTnRnSU1VTWhiQnBzeElqUEpCQmYydzdDRUJOcUZXeUVvY2Q4ZlUwOVpDUWd5RExZeU90a21FTEhZS040ZVJJUWZBbURqVTZSQlB0ZTZHSUpYU3dobmFXTEplU3E2UjdXVENWNk9kQ3RYcnFYRjk3V0UxSERoK1VGanhkQXhLWEh0NkREdHd2QnQ5ekZEQkdLTTFMb0I5SHpveDIrN2ZCdFVsbUhienQ4YTB6YjRkc08zM2I0dGtVUkx3QjR2QUFpTGdPK1hjclg1c1RaM3R6bWZGN08vdUQwTkliVlgvM2hvK2VmL0xYajF2eXc0czc4L0ZlclRmbkV0TjNlYVVNK2Ryc3cvMUx1eFcvemZxYmtuVXYrWDlucnV2RWRaYW5ybktKYndjM0o5YlZNZ2Z1dFRGRXQzWVZNczA1QzdrSW1KZWpzdU90OXVJWGpuaDdHeUpjdHU1TXJSWm53LzhxZUo5ZmpuaDlDV0RYc01IK3BEZXlHL1FYZXcxVnBiRlh2eGxOMm9iZHdPY2kyNkV1NE1uMVIvZ1RGMHQ3QjFaWm9EbmR3T1l4b1c5Slo3ZktPanNCQy9mZ2VYSkRLV2UzdGpsNWhvVm82dWlEcG1KS090ZDUzN1ppU1VJa1h0dDU1N1lnbnRueW9nMll0VHRwOFA5ZVhMMTRtN0Y0bnRyellMOWZSOWVXTGxncGdzMVpZRytRMk96QmFNRUNySzBiTkhtenpnU0NGNSsvY3VqSUQ2Yjh4bXI3cVgvVmZYYmw1ZCtmbXlzekhWMHZhRkpVb2J5U01YeHhhajdlVnI4T3JhN2w3Q3NzdUp5UWVCVUV3YzcyT29IOHdMWGovdHBmQ25xSXFJWVNxZkcwR2lsNWRNNkRrN243RDdnVDF5M3FDK29YZGJ4aEZDR3BmYndpQkZ4QTRlMGRpNm5wRGlNS0E0YmJ1TjdTQ3RqcEx0SzNXby9MZWZCV2VBU0VOb2NQMWhyalIwODF4M1V0L3U2SGRxWkpMOGhJU1RwOGt3UmZpN1dZOW5MRmZIeGtFdUd3R2dUQVBJNHFMRFFJbFBnYmtCUnFFSUJDVE10NmdRWVJCY0hrQkxXTVFvS05CUU5pRGdORk1DWjFCNkF6QzdCZ1ZmSlBmNjE5Nyt0VVgvL1RsRisrZi8vN0g1Ny81L1ZkZi9PYkx6My9YM1g4YUpWaU8rMDlwTUVzblhFdDhyeEtUNlVncGxkeGt0M1UycVpReVU1R1Vza3EwVEx0bUhnTXJiWmowUkJueUlNUEZYYk5aVmtMUHFXdFVIemczOG9aWnpKbVdGc201c1Y3YzZ6YVhocnFQQjBoTFdUVVFaZHNCYk5TbGtWS25tMVlHUURhZE82STNFK1RJZGthcFRtMDExc29ibG0xcnFocE9BeTJ6MmZaNlU2MndIVmgzZlpYWlprTllEcVBiY3hGdnl5WHhqVnBDTmRVQnA1NnVZNm1icWtKTkpYVXo2cHN1WGRGclpNOVZ3K3NyNEEzSDFieVplbVJHUEgxNXJsUC9wNi9QZGRLU2wvN0tZdnNMNzdOMzNmZm1jdGU5QllIaUx0RWlIbHBFcHV0MXQvdjdiL2NmNjRNeDV6LzRDOGZ0ZXlEQUhpYUdxM1BUbC9EVWZXRVJFTk1lUjVkTmZKUjZFRUduVzNXckRsZGM1cDE4VzlYNytBcm1lclRCdDJDUGt0NnBWZlM1Tkh0MkJ4WncyWUVGTC80T0xDVm9kcGlxdDkyRjBDT1U2VHVvTERacWxJNmNRM0h4YUJhVTJHQTdYY1hJTDJBdzdYZklQZXhQaG4wRDZScjlIa2VuMzUycTRQVHJaZlB1WVQ5cWxyckliT2ZtN3NQTnUxZSs4U2RuNCttcnlzeXFmNjlsR1pSWHlwRGl4bm9rU2FZbEJxbmIzK3RYWmtHcXJXL3IyL3ZzbG9oRVJLTld0THl2TDE1VjdiWnF0TlZwRHB2N1hEdE5YdTd2dHBlcHpZY3NaM2FHYnhYdThkNUxKUy9hb1NGeUcvZG55QkkyTStZeVZZeUVUS2xTb1Blb3VKUzJYN2dzMkxZUjVBeE90MjlqcWZadEFCOHdMQ3pHazhIUklLSjZ1SGFLN1JXRHlCY1pIUEtVbUh2UisvbDN6dFVRWE9MOUhXWVRaVS9tMmhwYW1TdHhhUmh5RHdMSklweW8yNG8wVm9aVjUwZzVSU1hscGh3aFp0eVZVZEk5aTZkZ1FVaUlhUC9MdzhQNkw4ZnprODkvOWFzdi8rLzNuLzNrMDJkLzg0dnpELzd4MlUvZlAvK3JqMThzRmF0YlhMNi9wS2xCU2lPSEpCWnFZNU9nT3dYUXRqR3FOQ3dPNXFja1ZXZG9YaDVEMDIyV0tFaGdGVHV2SWpIbkVSOTNOR0Nsa2hUVFp2T1NCTTV1NkorSFpFNm9jNW5Gc2tHZkRZV3FVdUlHSXJ4NFptMlpyWU90eWpXeUZzQ25mSktHK2xoT01rOWZBY0dhMVZhZFJsT2pCWTV0YTN4OHpGMWRVWHpNdElYR2h5eFR5YUl3ZnVxbmRQWDhkM1BNVllZb2xHMmo0dkZPNWFGdDM5OTlGTjhXZC9lTkxmN25GU21mZUZGeWUvTkI1dThvcE9ZOUN0Wnl2KzBGVnczbm5WU2xVWndSeG0vSThVTDM1bGpuemVNREZXYUVma1VUNlV4MU5La09yZVYrMjBORjFha3piOUZXaE9MV05hMU9rZ1g1c0dZMXozb05Cc21JaSs2NXBwU2hsSGdGMElOaG5HTlA1Y2dIUHROK1FPbnVqOFFaWURqd2VFTmw4aXRLa0ZlRVVGZU5tN1JUTzh0RDVyR29rMVcrUFpGdnJ5QmZ5bW00Qm1CVXBUMlRTenpnZEM5TDB2aGJtM2QzYmhvNklFWHZWaWVXN2R2dFAwNHhON0g2UDVJRGJsVEVLSU9memtCTkdRbzRaZHZRYnhoV2gzN3ZqN2xseW5meHhZamJGdHhnbVluYjRvckU5ZU8yeWpuTHhHMEZHY1VudmxRR0ZiVzkyRWZ5bWpwWEYzMWowZ3R3cmlyQk1KZ0xCaGVMVDdzMTIrSXUrWE9FazhZVERxckdaMU0rZVVieUg5RUZaeXQzSGgrUEo0TnZuUjJkY0hNaWpER2YxZE9ubzBIYTNqc0JPT3pQSGNBUkdwUWpHNzUyWjZBRy8xdEREYkNXKzIwUFZJRTNGTWpkVXFYNHBwMUtZL1FXUk9lNGFxRTNhSUJUc0JTOUJaR3ZYd3U5V1ZWWEg3MHg1Z0xjT05RRGtWdlRNbkFqQ0xpRE51SjdJV0oxUUJ2R0RuaU5Benlmd0NVRWJGempPOERXQWJZT3NIV0FMZk9wQmNBRzgxdWpWYTNOOEJvekYvdmk2dzNtRXAyVFB5OGVKWUs1bzBRTVNBV0NJak9RaHVRQlcrbzNDNVJZaGFGYXFiQkRpTkdIWkNOU0ZGaTFSb2p6UUllQkQ3eWdCajRFTmJBaEM3ekFDUnd1SHk3a2V0N2h3ZzRYZHJpd3c0V1pUMjNnd3JLOXZQWFpWbXB4WVBHRjFJdk5HNWt1Smk0MFBaWFFMaTRFQkpUakpzU3lRSWIvcllFTVhzdjl0b2NycVY5Y0hUMXNwOUlZRytJQTE4ZUcyQURXQ3F0cnp2MWFWVmNiRzhMUWtmYWRXL2dRK2JRT1FBekRtZ0ZFZ0lrVFNneVdOWVRJMWI2RGloMVU3S0JpQnhVem4xcmhmT2V5ZTFZc09xMVd2RXlnN2M2UnZQUkN3VFdVZ210dUN6TTFYR3lSck1QVWNDdUcxYlVYeUhCL2VHbzF4WWF2cVRWVDdENjBYakFSWGR4dEZ3czlTRjdkc05ZUGtsZDJmQ0xkSXM2UVUyWjVmTHl0cm5JNFB1N1FWUlMzY25EY0ZpSlpYR1Ivb1JGU2R3dDl1bWhYK0NOdTFlRnIwZW4xMWNtZGcyelBiOGcxSlZLVTNrUU05ZkhnOUZRZGZ4U0gvdnZSRVN0cEcwK0VnN24vTkMxVnlYSWxIMjJNbDZ1ZzluSkZvTWNDUTZRbGZUbDFVUks3KzVwQTRJR3cxQlhFd01Pd1lnR1RTVnpjUGxPT3VTNWx3cHJNbHZER1czL01kVWtNbUtRM1pvcVp5ZEZkeUhCQlRSaUM0bjhYMklRVndtQnN0aXN5VStreDJvVEQ5SkZIU1FRN1BCTDQwYlh4Qlk1Mnl1cGdaWFZVUmg4QnBoNmdLQmk4aW5QTEtUNFRlemdNWW5qRENQWEZZYkZpaWJTWlFvRkhDSTJ2dXdvSXhhUk1vSlR4Q29ESG1CMjhTUnN3YUdQQVpLNFNJNmEvRjJMTXdqVmlGaDdKSDIwaGtxclhDaWFwaHBmWkdaMml5dGJvaEZYMlJpZXN0amt5cVp2ZGtWbGNiRS9TQlpiMlIyYXdoRkV5YlpFZFNuMHN0RGNWOWtpbXFiQkpxcHFTZ29wc2sveFdHR0ZLZnpWRm1lVDNxa2hUbEtnODJpUVRWUjNTakVvcWp6ckZpVW9qVHpKUmFmUkpwcWdJQnNrMFZUY25GRWVpNU9mU3NGQWlCUEU5aUpHKy9JdjVRVkQybnJPOWRPVmhxVVZJRjRRZUFUaGVNVUlRUXIveUxhUzJYcXEvNk5MVkd0bmlNOWpteUtEOGxISERERUMvcVN1bTZrKzdZL0tYb3B0MUJUaUlvRk0rZkdBSG5XSy9Ld2wxVklPbVhKYW1jTW5rUmxVaUpVT2VhcFJrNStLbGNqbTRlVExYL0ZDU2NWQ0dCd09sSEVZam4vUCs1SS9OMEpXOXh4TFMvbUJRZExsS29UTW9QM2RBclJsUUsrbDZtYllEYWxYSXFRTnF4czh0cnRyNVpXVHVZQ0pmcFEwMHV6Q0N6aDNoTGcwWU0yQWtHYXJlbm94UGNxQnRaekRpZGtiWW9xSXdzc2dhbWF5SEVkR2JSV1M1d20wcFhsbzdaczRNeTNtSzRxMGJLYWV3WXN1VVJad2MrMDU3bzFEb0xUQkN2bGl5MTZKcHJkTzlGdDJmU0xnSXdwY0JXOEszdGU1eW9IeWR1b3VXbS9tTzlMMUFqTW5sSW4yei92QThTZC9NQXNicTcxSEtlL0RwSUlKaEViS2plbjN4c0huWkNoWVl2NmVEQUc1N2V4Rzh2T3VYUmRQYTM2NVUzZjJKaEF2WnNJUnMxNi9XdXN0bHk1SkxkNUdnVzc5bUUzWHJWeVQxQzEyLzhNTFdyM1NFbkFXWDdPMjVzTncxVTgvamRLL09kYS9PbVJKZjlsZm5ZbDF1NmRVNXErSzZWK2ZFajkycmM3VXN5QXQ3ZFc2cDhQY0ZlWFN1ZTNNdVY4Sm14bGgyYjg1MVc1eWJPRHpkbTNQZG0zTkZhYm8zNTdxbm9DN3BtM1BuZi9rL3YvenNzL05mLys3NWg5ODkvL1NmenovNDdVdjA0Qnp1SHB3clNkVlptYzdLWkw3WHR6SmZmZkZQNTcvKy92bnYzenYvNEljdjFyNTB6K1VsWDEvMGMzbjI1bmZleitVNVNyS2s3OUl0cVZqZGMzbVgxem9zOExrOGRwR2Z5OHZRZ3NSQUM5NDdHMDJISjZQaC9uRDZWSE9EUC8vdzYrKzkvK3k5WDdveWhNZ1FKMGdRYk9oN2tBV0d5S0FWUXlndTV5NW1DSUd2M2xzcG93bUp5LzRYOGVRYWh1UlM4b1RMeEZzOFdpN2VvbEpIWk5LOXREbzdCcjFOQWpvd0dRNENMb1RGUUw0bGcyRTVvVnFuTWNxWXFOb3l0Y2hjQUNEVWlPaEZScEVJYXBhSUt6dEJFV05laGswM1M3NTF4RU5IUEhURXd3S0lCOEE4Q3BTSEozKzhscXg1TmdFL3lyd3dEQlYrbkNFZ3lncG9QZXBuczg3cFhNNXh3SFFybDVtSThMdm80Q1dORG43OTNvZGRhREJLc0J6T2Z4b1MyWmk4K2NVTGJlQnR0UWpONGw1T0lyZ3ZHazNGcTdYS1hUaFpIVlN5c1pBMWxMKzVlRTNEalJmYjRsVGYrdTNRdjgwc3pzWFEwZHBDMnFMSk9RZm1HNHJSZG1TV21pS3ozQXNaeGM3SnMwOCtQdi83djNhTngwSnVZVTJINXRNeDJacmhXSEdrSGpORDJXNGhXU3dLY1htMkdDL3dWT0psTzdxQkt3NEFkRWMzRm5kMGczZ1U0ZmphUEZvbm1Lc2E5MVFmZ1VJc090TFpuZDNvem03TTYreEd0Zmx0bi9Hd1dpTVNFUmRDZTBRcnF5MzFzWERXdzdYVFF0K1Z4MnFSQXNHKzArR05LSG1Ud3h1eDllME9iM1FjeWtySG9hUzBkY2s0RkVzN0szUGwzdXRlZ3NNYkZYWlZaM0RtVGFJbUxqTmxjbWwzVllPWG5EZDVXYzl1cEZDRDI5a05uTFpIM2RrTm1iS3pNcDJWTWFSUHJNeVhuLy9reTg5LzFaM2R5Q1M0R0hUSmZNNXVPSnJmT1o3ZHFDTkp0QWJNK1pDRUMxNWVackVzY1BQY0dhTHU1RVl1UVF1MndWYmhHcktvUUV6UkppYzNHazJNbDFzRnFORStwanp3YjVxdTQ5WmxxTHNKWm5xZlp5bWFoSTAwaGVCcVdmT1gybVZsRmJma3pBcHJ6dFBRWmpGV0xXeEprS0VkWVZ2Z3ZxUDN4a1h4TVFQT0RBeDRKbGxFcmFWK1NsZlBmemZUSURKc3FLOFlGQzNmdnIvNzZNcTJ1Rnh4NnQxOVk0di9lVVhLQmhEenRqY2ZaUDZPUXR6ZUk3aVcrMjBQWHIxcTRHMWtoY3FDSUNJSjhLalN2VGxXZXZQNHdLNk5MTWhXeC8vVzFlRzEzRzk3dUtnNlJmRUhvTHgxamF1VDVGMmVaNmplKzNETjkzemZCeGd5OFI0WmwxRjAwVFdsRFdVYklxN3hESHJVUkR0Vm5qd2ZrWGJSRStmZVFCaGtMN2tVU2E4b01WNFJJbDAxMnNMRWI0Y2g4a0xFVXZuMlJMNjlnbndwWC80YUZZZGJHQmxjY3puM2RvM25VUlZhNzdKSVduOXI4KzdPVFVNUHBMWmRWQ2VXamR6dFAwN1M2MW53U0k2N1VSOE5HZmhBR2pLVXZERnNROGtBZ0Ntamk3Z0JHSHFFLzVlLytWUW5kV1pXQ3RpUEltYWw0REd5RExPQzQ4UUY1RVo5WmtXRlVETE1pbUNMdVNXUW9GenhLaGY3cXVDYXBJcDVXNGtEcVVKcGFocnUzbnkwKyswN04zWmZ2eEp4Q1FhRHI4dEloVFRKVEJtdjM3eHorL1ZkbTBKYWoyMWVnOUQzRURTcm9FeWFNb3NjUTJWUG04aCtLVWVrS2ZzSWpYZG1sZWJ1RHF0RWM3bjNkdnhMQVIydGErdU9yeFNtbncyUVB2dmdiNy84dDQrZS9leDc1OS83ejgvKzVoZm5IL3pqLy92OUQrckhTeHZLOU93dmZ5aGsrdG1uejk3L3RaTHYrWWZmVldKOTlZZVB2dnI0QjVjMG50dmNZUy8yeDIwZDlnSVpsaldlVzFVcFIrSkY3MmcyOGt2bHo1RWZPWjV3cDNOOE51VndZaVQvRVQyRXRuTG44VEczRnQ4Nk8rTHpYQUpWYmpXbVQwZUROQloyYzNERHVUdTRpSWtETmFqY0FmU0pKM3BraTl2czArM3BGWCtOLzgrRE1LanlaWEhnVmJteVRrWEhIaXZpL2cwQnJNSnJ6WllNMWlBdm1XQlE1Wng2ZmxKeWdZTnFXWEp0UHhSN0JBYVl1Ym1nb1FoS3dYbTRvQ2dFSHZKSkRUZVVlU2k2cnNyTkRZVWVBcEM2YlBIbkxpajFFSEc1ZTJWQkxpalhjRWNYMUppaGMwRm5rODI0b0ZWZVplZUN0dVdDZHJobitYQ1BDQnViYnJ0U2RUY2pFRHpmcDc0NXNMTlVFc1JMd0J3a2lGZmtwWmNnaGdHTHg4QVI0bTBkQkF0T2ZjNGdHQ1BxVVVacWdHQ0N5THhBY0ZIUk1RaU9EMU9XZzJBNnc2VlFBNWRDN2FrYnY1cWNhbHhsYmRnTUdmU0VtWENGelhOaWJnSWFlaUREd2pqQVpvQnF3R2FBT1ZBUFhCNDFreFlMTHlOejR3NmJhUWViTzlqY3dlWjhQM2V3dWFqU2F5QU1QY04xQTZycVJuZ04rbng1cGlVeC9pVVJBUHJJODBHQjNXa29RYlFlTDc4RUVRaTRTS0E1S3ROVXo0cTRURUltRmpkQkNZVEkvK1pRamRjWC9hRVFzNkNrNG1TK01MNWpsUWo0Z2ZnalBrR2M3UmVMU2dBc3JJV21hMEhwV2xCMUxYSjNaWFZUUlBWSkpTQmRDWEN0eExZcE1GMEx0S2dGMkkwS2FkUVVzSkNtUUt1bUNJeVpWSUxUbFdEWFNteWI0bHFMMkZEbzNCVFgvc3BXVXR3VUZqUnFpdVcwVHlsWWF0TDdyL0gvQ1JyR3RhS1M1cGhyQXEvQjF5UjVVbDFUYURreldTTWRDTzJNVEduSGNkYzlaYlpUbG5wamZidi9XSmp3L3c5UVN3TUVGQUFBQUFnQVdZSDNXQ1R3Mi9nNkFBQUFPZ0FBQUE0QUFBQnlaV3h6TDE5eVpXeHpMbmh0YkxPeHI4ak5VU2hMTFNyT3pNK3pWVExVTTFCU1NNMUx6ay9KekV1M1ZTb3RTZE8xVUxLMzQrV3lDVXJOU1N3QnFpbk95Q3dvMWdlS0FBQlFTd01FRkFBQUFBZ0FXWUgzV0g0QkRPbnNBQUFBeXdFQUFCTUFBQUJ5Wld4ekwzQmhaMlV4WDNKbGJITXVlRzFzbGRGUFQ0TXdBQVh3dTRuZm9lbGRXQ25aWEVKZG5Jd01jVzVPamVIWTBWSWFXMEQrRk55bmwzZ1pldU1kWDE1K2wrZXRlcTJBNFZVdGk1eEFaTTBnNEhsU01Ka0xBdHNtdmJtRnE3dnJLKy9JRlcyR1RaM0pzaDRLTU9SUENkNW9KWGhEb0dYWm1qTkpiYW1wNE1ncWN3SEJsdFlaZ2NYaGdiOXVIOWZmYS9iVTlScjNxRDA3S0p0M29Vc2dDQm1CVmNnUXRDZjR6dGhQcTBWNnI3RHhhYkQzN1IweVMzTldxVkZSSWk2K004bkhZOTlFOGd2SHA4L2orMmtmbzZoc1ZlSTB5K2ZJcDkzRng1TjhkK3dIdXV3L1pndmVKMDZhdTVuYUJDaUlYOWg4Y3hqNTdxL3YyZjhmK1FGUVN3TUVGQUFBQUFnQVdZSDNXTkVSK2l5eUF3QUFZeDhBQUFrQUFBQjBhR1Z0WlM1NGJXenRXVXR2MDBBUXZpUHhIMWJMdVUwY3YySXBwbXBMSXlvMXFEUVJqNk94MTRsVlp4MDVMbTA1Y2VFSElLRWU0SVk0Y0tGdzRJYmczNVNTZjhHK1hNZkpKcmkwOUlWM0wvYnN6T3pzZkROamU5eFkydXVINERtS2gwR0ViYWdzVmlGQTJJMjhBSGR0dUpQNEMzVzRkUGYyclVhbmgvcG9TSzRBR2Z3T1BIRDZ5SWFqbDIrUDMzeUVZUDJlRFZVRENwYU1iVFVLbzFqdy9qejRNbnAvQUVHNzUzalJyZzN2MUpRcUcxeThybzZMTXhWTXV1MnkvWlpkRitIRUlHSytYL2ZjcXU5RFFUTVp6YlFzSmFNcGpLWWh6M1QxbEZiak5NUDBmSlRTZEViemZkZlYxWlNtQ1pxSlRDdWxxVnhXMFhYWFNHbDF6b2NzVHpGaHBhanRlYjJtWkg5RjBJeTZvZVp0cjFaVnkvTHl0dWR0MGlSblZDVytxSS83Yk56MlJpWERiUXJOTlhKYU54RndZclFMR0ZXUndjK0VDTklEMUl6aXZwT0FoenVCdTkxeWh0czJYRkFtT1JsM013aER3ZHpaSDVBZDJsRVllRExXek1FZ3M1WUVNQVNQaE8vb21NS0VueS9iUnJhOEVXQTBjL1dFNHpFS3VyMkU3cVlzR21STTQ1OWpYM1VHbExjWk9zbDh4azBuU1ZDTW1UK1YyYXdycUJ2ZzVUaU9ka0U3ZUVFOHBYRUlxck5GMXJCM09nSG1DT0txSWxnd0FZNEhUVzdDcnBPa0hvZUdCTjRXOGdrNEZoc3BVQWFiczQyb3BGWklrWnlMVllNSDYzd3NlU2tDcllqYUxIZEdvekpIVWFNeUZ1S1hFZjBCVGtqbExPWnN4T2JGWkVXWkQ1TDZwS2RJQ0Z6S3NMOWhZYStXWVgvT0NER1ZaVHJNVDRlTGYra3A0enovdW1NVkMzUzFSbWNaNkdlciswWXhaM3VJemd2Smg5cWlTa2VaRmZtc01Jc0JwWnQwbGxueHQxa2h2RjN3WWF1WmRKYVBDU1p5d1FseGRvaVl6bXVkRU0wSUo1UGRwUWx2Y1M4b0ZwM3kzYThUMzd6M3NuUGNseVN2eExPaW5jZkJrblJuTVNiMGt3NHQ3K1llSDM0Nit2QVZpTGFlcmtuYXNrS010emR2UXFsUVQxc3FoSUQyajc2Y2xIeWhxS1dGZ25YTC94Z3ZUTjNWcnhLejQraWtDeTBZcGlLM2cvYlNQdlRSajhOZjN6K1AzcjBhZlh0TnZFWVcrSGI4UVV2ZHRSd0dYV3pEVllSSmJCQVc1MWs3aVFhOEhMUE90ZnpIZy9DeitFY3gzZUR2T2JIakVvMWcvUW5iUjJBbFVoNktRRkhJU3RQcEIrRytEVnVCRzBmRHlFL0FVK2MrQ3FaMWJoS1YzZGdaOUZLZDdRRUZpbXFodG1KdkEva0pXeEJuMGhpMUdjUkRUaVkzV3pTblpJZzBXazVNd240SU92VHdSSklySXhkQ2hGeXRSRWtTOVdWeHpRbzNCMnBqS0EyYWpBR3d5K3o0NUk1ak5la0FRREs2UzIwdDhvRTdBd2dlTDlubXBXbWxhVmZQTktXQWFkSnZndi9hYTVkdDJ2aFN2dXFKSnhSOTNBaXFvSkE3Y1VWL21QOEdVRXNEQkJRQUFBQUlBRm1COTFqU2dLRjZHRGNBQUNJNkFBQU9BQUFBZEdoMWJXSnVZV2xzTG1wd1pXZWxlbmRRVTEzWGJ4UVZBV25TQklTb1NHOHFJQXBJSGtXNndFTVhFS0lpMHNSSWt5QWhVYXJVcURSRkFXbEdRSWdJQVFza1FpZ3FJdEtiRXBJb0hUbEhJUjVKdTNuZWUrZTdNKy8zL3ZITnZTZVR6Sng5OWxtejExNi8vVnUvdFhmNEUveFptSlNEamIwTmJNdVdMYkR6Z2crTVB3MnordWZ1Lyt2Nng4ai9yNDB0L0xjdzZaMndNRmloMEpZRHNLM1NXNFNrdC9DN1lIQVliTXYyLzkwQjluK3VMVnVGdG0zZklieFRSRlJNMElFa0JkdTZSVWhvNnphaDdkdTNiUk04VFJROGgyMlQzcjU3LytHVE8yUmNMd2dmaUpROWN1dHUrVTYxVTQwZGNtNkR3RUdqaTFGSklxTHlDbnNVbGRRMU5MVzBkWXhOanBvZU8yNW1kZHJheHRiTzNzSGR3OVBMKzZ5UGIrQ2xvTXZCSWFGaDBUR3gxK1BROFRlU1UxTFQwbTluWk43THl5OG9MTHIvb0xpaXNxcjZDZUZwVGUyTHBtWlNTK3ZMVjY4N3FWM2RQYjN2M244WUdoNFpIUnVmbUp5aU01amZ2cy9OTHl3dWdUOS9yVyt3ZmtOL052L3hhd3RNNkw5Yy80OStTUXY4MnJwdG05QTI0WC84MnJJMTdwOE8wdHUyN3orOFkvZEpWK0VMa1RJSGp0emFLWHZxYm5samg0aWFrUnNnZHpGcVVGVCtvREZkSGZ6SHRYOTU5ajl6TE9uL3liUC9jdXovK2pVRjJ5VzBSUkE4SVdrWUFzYmo2WDRieUNscndYWENiNmtlNThOU1VZd0lCYVprSnVlQ2NMS3g0VzBsOGdPQU1OdmFWWmJwaWtaMUJ1aUE4TnNXNnZRSXY2NnBvaVRPaWRyRjR0M292SzRBV1ZDam9HS2E5clU3TGpHNk1rRHYydmFmU3FocjBDMVE0UXlVR0NUWHp5MzUvcTNvOEpmM0tMblhVdmNTSDNpV0hqYmFtaGJkZnYxVVcwR2YzYURHWHA3NUFKQkFIMWlsc1RHWVNJVE1HdThvMnYwMFFGbUpaQjlaOU5vMDdGaWJNbWNTT25UOWI4ek1NOU5YTHp4dGducG9zL040QzNIaExGNS9wT3p1ME9zemFuanZMSnVDNEtJelIzL08rQnVUWjhTMDZpemtOWTkyRDlidmJSSjMrRWtVR2M0cXNQY2kyRWk3UHNxdlZnMGxoMXI3NnBpaUtzSGErUWVZYUFjZkZRc1A5ZUxSN0ZvOVUzV2ZZME9waUhCdDU4aGtndkE3QmxQUnNmamNoOEd2eEdjUmZOZ3NnUStER2VxUittMTZCYU1OeGdYU3Mvd0QyRjF4WHZBWHlGNi9oUmpkRTF1KzQ4KzlISjBaN2hnV3Q5Ulh0ZFBJY2s4Z2FwM3RrNzE3N2srVW1oWjdtV3FwODlraWtJNlNnTWFweGZtKytEUUw3OGVocWxxZlRTTHlmS2xQUTN4L2xLQnFGMzJUdWhQazJ2dmI0bTRranJhL3kxemFvNWx4U2NUQzlkMnpMS2c2Z1MzRGgzVVlXQ3FnbldJTG9WVzJDOXF4azN6a2M1dDl5UHRLTEkzU2VxSXRRQjFZR2JTc1p0UmJNcTAvODR6YjV3aFBrRG9tUGZXRUwyY2RkMVFmM1FhY2MxNnFYNTJ5NWNqOFp0bU1XZTd5YjZXdVpmSmhwTFdNTmswNlVnenBnNDVYNDhPU1VyRmZ2TTJ1cGhuN2IvTVBtVElMQ1dTdXRwUlZQY2tpdkg5Q0Rhb2dGNFRveGRDRHIwYkk2NWNUSnI4VlZFb0crUjJwb3B2c1BUMG1uM1pBMnVucEFyblZ0dEM3SmErNEtTKzkvUVBCY2hPdnZQTlRaSFY2MFFuZmtVTkw5V0g1bFdaUUNIVlpOc2p6N3hyMjFKRTgxZ2pkMmIxU05TQTJMbTdUdkE1ekZvcW9NTktvWkRwdFVUK3psamEyWWFMOU9iY1dDSzM0Y1FuRlVoU0s2OUhOZU0ydDR1MmVmbVRkZ0F6NGxUMGRjdU1GbnJnWlZGL2VTeThMNC9oejc1dHd3N3ZMbWx4V1FFYlo3ckM0RytPMzJ4d0JJN29CaGJpczhQUEJHaWtpM0FlUVROOVE4WFp2dnovYkg0ZExqRDR4K3JGSzZPRFFtMUluRDI1ZFd3SURtWXA3UVZ2VkJCRWRjWGNXZVllaFNFQ01DY2RqTkhHUndSRlAvU2Fnb2c0K1RJSmp5MUFSL1prZ05qSFhSRTZiOWhpdXYxejQ2WWRpUklPcmtpSVRYVExDSzdHaVpsZG9KMkFDTEp2WFhlN0ZhSFdReVd2UGEwNnd1UE16T0FRRDQ4ZHdlRG1lM0huK0NNWWNYVlpuUFpwbTBQYnFLL0xTdzZlTnhwVjkvWFhZVHRZazBvcFZpcGdLcEZ2ZFVmWVkzUzhNVlEyaTNzR1JPc2Y5ZnU1b1dlRWhPR3J0K3dOQmpOUXJubksvcVcrVDBMTDZwNUs5aU50M2JuMFpaNmkrNHNPMk9YQ1RzTUxvaE00YjhHenNrYVhYaVNsS3AzMlBadFJCdjFuR2doamJjazZDWHUwS2FTdnJ5d292UVlWY2pyL2dGU3Jva21NUndlaHJMdjBRNGQ0VmNBamMwY3FFSzRTTmU1czExTlVzKy9hUGNyK1ZtckpQQzFDb1M3bUUzTXJyZ2pmM3JnWUNWcjA4R1hDMVZ6QXRrOHVzWktoK05tNk1jaDRKcWVYTUo1TW84cHc5Z0V0TzdHMWp2TFJQS0EwNDR5SyszS3FrQlhxblZBMlpMRHVaZXcrYWFLK3F2Y0c3akY3UlFCdFdRaS9weDJ4bGpnMVRSejh5NW4xbDk1djZ2TlFwMk91aDV2NVErMTUyY2NHZnhDZFpmcVRMMkc3UmMzNU8wVjc5UjN6dmVzMjVIT2pxNWhnNDJiZ3lqSWtoL1hYZHRJSTNmcWhGRnljb2VkYi93dGdKb3g1VjVmWUM4b3JVOHRFZHMzelk5QnZucGwyc2o0RW42b2hlM2xzS0N2TFhkYXlFMXRYMmpmOXFaKzlFMndhMGM5TVFGN2wrbmlQTmZxRW1xRWx6VnZRSWI3QWVYZWJneUthMWNsU0IySW0yVW0xVUVDWDBha3Budk9yY1lTUGoxTy9LRHpWL0lDU1FBZENSVDQ2cDBCc052T0tIaGh5NmFkdjREdzNkZTF0YUNpTVF0amZ2VVBUV29qeGxVL1ZmdFRVdE00OUppc2hwM3ZxazRxTWRwZVBXNmRFMTQ5M2svRVJ5eXQ3dk1qZlpudU9zMlhrQjQvSlIrMklZL1ZlQWFvNldhOG5aUHBsZGlYdEZ2eE0wNVV5c2pzUlUvQm1heThhMlZBMmZ5MHpFdVN3UTM2MWxsYWx5a0FTTUZsU3A4WUJScG1JZnJVQ2xLTFUzbEZ1U0txYnNaZC9UNjUwcVh1Yk93Q1g4di9nNXlhVGUwOWJmdUtCM3RYWlI1M1dkWk0vYVRWL1RGWG9zOEpBVk5SYkxoMEVIOGF0cXpBeDlqQWd3N2duTzFWUUw0cTFsS1FyVjJVTjFZVHloUWJWUmd4aUtDbzFqaC9kL21kVlYvTkFmWFRqZHEvY0N1ZFREbXZrWmNmUllVUEVucElKeXg4U1gxN0sxRjVmWXBHVWREeDdSdWNSMno4OWZ6dldlZnRKcCtmdVZ1Nk02UEdxL1VOS2VEVFRUZVVmNlh0N2I4ejVvZmRubTdKNk9VWUtmN2ZHUkhGdm5Fc1ZoVCsxUGJnV21FcUhPc3ZuVk81YWlqanNqSnVUa09IOWorMzNIVi9jRDdxeW1KcWlwL0ovUlVjSU1rd09VUWVFdXc5dEE2Ry9jVnNTbHIycWRab1EwakRKNDFEL3dKTEJHL1JyMjJ3RWdwS3cya0dVaFRlcVVjS2YrUlI2emEvWFpURDhvMnN1d3hXY1hYd3JZRC94T3g1aXpmd0VVMW12UXV3c2w0Z01OZDVZZUJiZkp1eTN4TkFFdUw1bkpoMjMzVzlpY3dUUGcyOUYxdm9CTFZveTQ4K2NKLzYvZE5laUU3Z0NWc1JpL24wNmtaNzk4VEQ2VlJDWUc2YmVQUExSS2lrU1gvYmJBaWphNVpsZUxmSEFJYlEyT1RkbGNDVlJ4eTE1eUVIVjVFTm9YVnhqZjg5SVNYbUo2UCtoVkh0WHplM1prL3Y3MHpkYzE2bTRPK0tPNjBpbFJkZStkM1ZreEk5L2ZYODZiNEY2dUlKOEJORmZWUStOMjBKUnBDL0l2dWpVbXI4WXNrRUt5dXJ3UEJEV1h2cytJdmFKckpmYngwc0hYOS9Pdk5Nd2dwL3pvRmxjOVRSSWRya2xZdkd0Mk9yMy90MnJNSWJMbFU4bkgzZWdOS1BCRXVXOE1ydWx3N0NQVFV0VlUzNUhpQkJPM1F5MTFIaVhWRVVNalM1MGdSZXppOHhFUU1SMlBWVEtSejI5RVA3T0VTeXVNT3VUWC9ncFpqOEliWDIzT0c2UmdLdHFZVklSOG14RGpleEZiSmlBM2ROL080Q1RHMUk5UGFLdDdjcVc2OTlYT1A3eUZOTDZzQjFMdWx0bDRlZjM5d1VvWDl1SERTUyszSXp2VmtuWitrKzdZbS9uejhKNXp6cnNycXpPcFk5UVJYN1BZUmVmOHNReU9rV3VDTVZjcDBlVnhaK0R6czV1dXhGdmQ5TVo4ZFdDTTZrVUllRGhhcituc2xwdGp2REg0cExTbVBLUWk4KzJTTm0xeENsc1hybDVJQ0F4OU92bmhzSDc5UnJPcDE4OXJ0Z083RnNDV0xjZlU3UldaY24vbUdXdkpmRmd6WE1CWFU1VTk4TDE4MkdWaU1tSTcrU0RhaGVIOTFpVVZLWVk1U1YvYnk3a091blE0T1ZKTE5hQkFVSkxwa29YMGVlR3ZPNHZxQ2RlUGRnWjNGSUhlemkvc3h2eTMraCtacC81V24zM2p1UEF0YS8waU9SUmlnZ1BkQ0VrTGZWQWV0UVdqQWQxbDR2ZWdFWTZaYTNhWkEvUzFMSk0xOGVYZjl6cXFBc1FpMU5zTVVmRU5VTTRZemVNZWJZVUhmLzRxc25ZaVlOTGZKVkM4ZnZUYkNkbkdqVVA1eSs1ejgxVFA5RFZndU1iVHRXN1BwMGNWMzBVOVEwMjFSbklNZkxRMVB6S1ZTUWJlMG4yTEYwRVBUU1haQUlNakhndU1JTkhETmRZZW1Ic3UwbTZJVnhVanhUWGFEc1lqZnZuRkRzdS9xS3d4QWZmblk4ZkxudU03YVJJY1grZ1ZXeFJ6R0xSTjV6aUJtcDE4Mks1bnhwUVVDZ25meFlmZEx0WEk4Z1QxeWNTbkxjVDRpaEErN1BuYVZNUzZPTnoyYzJ6NDZpbnVpMHV2Y3FrMmpabkxaOGVNKzh6TGFtTUhiaU9BdjdseEo4ZU03L05oZ2JUSkpMbXhtQndyWjhkeWRpeDZMdVoyMkZGM1AvMjMxdHpiZ1RKNkZ5L3NPM2xBQlBZMjloUDkxKy9WN2FBaEt4VnFBb1lkR3NmNXNPQXlhWC8wNVdHbXkwb2ZhUHJYQzJBK21YZkVCejNYRndBWnNVOUNZa3hrcWlab2NDc2UrT1Z4WjFHZXB3VmRlRHpBOU5kMU9lMU9mOWh1WlRlTThaWWd4bGN2QmE4WTdzSitMcE5hbjB0RU1IQWQrTnRSeTFFQkhhRktIQU1vbk5tZlFHWFZXU2kxUERFd3NMQWlUaTdLajE4ZkRQWGFQT2Z0UG0wdDFUcTI1b3hYOGcvNHcySXBPVW83Rkp5dXZ0bHBjNjR4d3V6K3FKTFRLUk5rYzE1UHRZaldDTjQ0U0tNNUw0bWtNNVRyV21iNkltQ28yVDlJV0FMdG5sYXdYOUhtUjh5UTgycG5KRlRqNFd4UzZmU2h6UFFqZkR2dUFqSVRJVW9XeHV5RkluQU1sMjNoU2dOVVlpcGNnaVArN056WmdQQy9KMmZDWm5ZRGFUbVB3NHdXaWJFVmF1OERUYjZuL1BUcGkybkpzNzhTR0I4eGU3ZjRJQU1YaXB5SVpnYjNJQ2FYbWVNZEZFbEMyak1TTVF1K3cxSWJZenhJU3JUeXpZakpNZlVFYWJjMmFHS2hVMm1FN3ozanRNbXh1QnZQVEUzTEJOd3d2ekw0L3R0SnZUZUJxQWtWSFc2c3Y1SFQ2TzR4WHJlSnJwajUrb3ZSSzkrSE54eE4ybHB6NlJHeHVpSnZTM3Q0WCt6MnR6WGRGNGxvMkcxM2Fjdm5UQXJTVDFMcVdGcGVaTmxJcllNK1lmWGFVSlpUeUxCSDdaQzNVMWp4Rjg0bVZoNm92M0k2c3JrMDZGUmwvVjRQLzczbmdsVGpURHd0ejFtTFRoMFAvN0FaZ3QySEhZUURiclJwSENzUUlySU5NYXBRRmx1SUkwSUJOVmVEUUZWVUdoWTJhaUhKRHVPRWdQalVOdDFhYWdJOVIyOFpKMnZTcnNzVEdYay9PeUJHSmpERlJmdE43UGRSN3ZkcUVHcE43aTI4M2tHcFdTeWxzeDNRM2p4Uks3WTk5aE1PamdzT3AwMk9zdzRBNm1XOUEwbGxjcFppL3REVU9Hc0ZXbU5NRTNkTVk5d0JnL2JaVUk0bmltNlBtMzFrS1pmZU5RemQwSS9kUUxlZDBNeTBNRlVscVJjdkVva0x5MUd4eWpnaTcxakRZNW9NSlRBNUdCVHlCNEplWTRkVXRTTDhxTVUyYitnbGFpNVFFNkZzVXBKVmM1WUhoeXBkeHNscWFEVVAwQ2IxeVZMT0U0NUg2K2MyQlhwWmRvQkdLMmhLUlVoQXhjdjBUdzltMXlTZ0pzWjg1MENWN3ZmS1hJTHpzM0MzUHNDRElIcW54cVV3UHFYZ09MV2d1OXVqMTJQT3dYVysrYzl3QkRGdEVGbHVrejF5WFBOMnZiZk5JOEplcy93OEZDN28xQ012Zk5IWHpFRkRVanppRm04YjltM0FOa2dYVUo2bGROaUFoTnNjMjBnZ21XNUxIVWp0WTd6VGErYnVST2NhcHZPa0JqbnFPMTRkdmFVV25sRTlVR3RkcGI3Um5lOWJ6emlwdDdiNzNEdUYvcXVmMWxpbmgvZThhZ1JKSEt0dHZTb3plTlMxNkZ5NXViVE5DWmp6bHFDYnMxSFNyNzBubXIxckpBd1pkZzV1UHRXWHYwMkh4VHpmVUx2K1l5VFE3RWkyZDBpSHRYcUZmUWltUWUzbU1ZVHNkNTFKVlpWUFRoL2NDZDRLTmxGNWI2THluekswWDltM2ZLblcrRkw2NGczaU1GbUQxNHZjVGFMdFJQZDJUbW1VMDVkWm9HWXF4NnJjTjREMHBhVUdaVUNzRGdqOTdCUy9mZVR3YzdzWitxV0NpQm5tTnkvUjd1ZVN2Y1hwQWdJUFE5eEV2T2hOd3RHdllEc1FJbTJCZE9URThteHFUNTFsZlRtdXc0WjN3cm9tak1XSGlmUGt2aTZxYW93YkkyRm9GMWJReU5YWXhJUnpnMWRJb1JibWRMZk5qZEhDYWx6b2hjZG5ZdmRjdVpxKzlsMzJsNnBXeitYMXAyNGZnUWRZbzZWZnNWb2pKUlpPU25lZURqbUgwaU5qRG55OVIySU0zZWpXbUQ3NkRvM1FveGVQTGw4aWdaRHQ3Ukt6ZStrdGxiNkhDclJHVTFTMHg2a2o5VTVzczQzUVZ6cHRQMlR5NCtzMWNUMlVDVHlyaVV1a2hMaE1sdEVwUGJRa0FaOFNPK0hDbkJOUVJuanRrcGx0cXFVdTlpdEM4WmtGaXQ2WEkrWkRBYTdXVklVVm13cktzNHZ0RjltMmFlTnV3T2k3NGZvVkZQejBpREdyZFh3OXorVEo4Nkk0eXh3MkFrdUY3OGJzQjdvanNQdWhoeDJicG5nTFcxQ0dpZW9pU2tNSm5jTmhNN3JBZVBwVnNnRW5IRW9HM1dqVTE4Z3Nrb3BScDFsNmh0cm5LeFpCb1ZWZndrMVZKWUcxNlRXOUg1cnBqcTIzR01KTGhoT25xQjIreUpVVGJLWFFNdkZZK0NvKzNUZHVwWnB0UG9FVzh1Wk5qYmJaYzJ0bTZ4QXBBWkt0UUVNbEh5WWlUd0hHWnorOUlTYStPWlhiT2M4Tzk0VVFRS1hYcUFXdE5Rd2hqaEdMdDVoUkdPSTlhN2dpS1JYNDgvMUlUUkY3cjc1dlk0cXU1OStsQjJJdk9KbnNzUS9VdVhoQnRyU1ZzTWZ4ZE43ZjV3alhJNmtQbkhGcGhPVCtwNDV5YWRYK2pGRDNITi83UWFJL1RBNHMxVnhRUHhWMTFTUk1nNkJ0NDN6VjJlRDZQZWl5NUNUODdJemxNT1Byb2Q3U00vSnhKOEVsK2IrOGo2MitVZDFZc2xUbDN1Y29QdW1wOUMzMUQrM3hTZnBMWC9wKzlvVVplNks2VHVXZC9lRkJlcWF5aWtHbzZwQ0daeTU3SWlWMDl1WjkxSFEra1pocTVuR1FEMXZkdkpZOTJ1cDFMNVNEaDIrbjAzYWVEMHZ3OWJFMmEvSkxER3RSazVQanc2NHRlejVTMmZ4bDR6MzV5RFNkcHdUQnFUdTliWURWMUtiajdubzVpcVgybVlrOStSOC9OWGdqREx6Rjd2MjE3ZEh2ZmYvc0pPMkE3WVVKL3lWOFhxdUNqRzA1UU5hNCt1UUF5WGREdFNHMjFybHFwby94RUhXcGtIMnd4WGFNL3Z6K09aVmpnNTBYbmw0SXRmWTFCdFpyQnBQOEZwVWlNNysydHRTM3ZoSFZxbWcwMjVxcDlWanlvV0E5bE8yQmd0L1NkbUVNNjlGTk5wOUpxd2EvV1hlNHVSWXE0WUVNdy9UWHVLNnZscEl5R0NzdTBWSVlMZFJ4bzUrU3RtR29DRW5Rbk1ZeHg1bHdtUkRML1FDbFMydWpiOVdLcnBuUjNLN0dhTW1iSGJpOVNVaGE0YW1pS3hkRi8xQllOZU1ZSnpvdHpWSmh4RUpqYXZkU0VidzVmU1d5M0I4dWpiRVpzWlFQbmFkYWF2M0xmSEJQRm9vUlljb1FwcHJudVBqamhNTTJmMEpJK3NkU3RaRm1Qa3hBaHhGcWROVjZnQTlqZkNwaUpneWtZbzAyVDkwVStITFQwcDFiWWNpUkN3YmpXRkt0b0ZjSmF6Vk9VSkpqTGx3QXh1YlpDbDZqaUVaT09GeUF5YUNsdUUzOGRQTmFSc0QySm9EMkVGaDJCbmwzdVNRaWhHUWV6VU93Q0J5MTV4eVRvWTJ2Q2RaUUIxQ1orcGtuTlkwSmcrYlpUdWhLeGdXQlFYMCtUSlRkYXpWYlJOVVlwb1NXVFFuUk5Uc3A4aGhkRUxkQ0FOTDl4em4rd0RoOW9LTS9lbmJ0Vml4OFpVMEZjeEdxbzA5TFpzNW90a0t0WUhvbmJnOW1mMzBZVHhxYXBLTWdiNW9ZRDg2Uis0M0k4aXJiL1FPVHlEYnNuM1dSNU1PdVFINHUwRHhEakpLamhPZG9LUEZoYVRpNkRDUVFVazB1cTVJWHF0SEpiQVVic0RkbGZlMDJNaFRxVGdES09pbEFPa1Q4Q3lwNTdJUHJkQklzS203cnJYVStURllBS3VSdXNpb2RJekZrSW03S2lGdkZ4OGN6OEtsbVhES0ZiWWRHZWcvRmxLVmY1eW1tZC9OMkR0TzVkL2l3b0lnZExtSWNkTjVKNEVkR3JUL0g2ODJvc1pOalQvR0ozaHdUUXdYb0FWWVlUWmtkclNmZXJtOVRpYUFqUktCelFuRi9jVXN0aE9qdGZyMmJZeVVNeWR3NGhiTGRiYkYwNU8zU0ErbEk3bE5FS0VvdTFPdzZaWFpOcVovSlZYTUJkdHhpNExOOGUxS0J5cmV0eFN0ckZ4akVWRDVNTEdaTkdHTU1qaWNWd3RQSXBrRFJiYXlLM3pUa1phQkVaUmxEMWdTMHJpdXduWktOQ0pzMDFuZG5oNithL3ViRFduR3IxRnIwbU9IcXFoKzlnWlRJTFFGMS84R0E1WUVGbnZWOEoxNk1Xc0dIWFVMWDl2S2syelU5b0lMSDZEaTI0U21vSDB4MkJzZEg4LzhXL21oV3RoSUxTSFlGZDk2RnBrK0M0MTFmalRyR0xEV0dZeWk3T0FIUVY3Q1BLWmxFVWpaVTVFZ1BJWUtSY2xaTXc2MmN2eUU4ZzdhRGM1cEhnNnlyWjZBRTk3emVUWVdNSjY5SDIxQmdlSy9oZnZCM0R6NnJWQXNrZWovRzl2MFRyZFJZRkh5WnA4QXR0ZHlCUnZsRFJDWlJWR0NrdWo0RUxvSVJxbHlpN1NhclF3bzlUUmdId0xiTEJiNWtGcGUrdW1ZUnlDUUtZNnhmdmdUNXNGU01IME9icElLanpwaVVDdVpSS2JYMGpTNnQ5ZFhnWDRwbUVzbmxrTGZWWU50aGVvNnlQVENmMW5hOGFuRktNcjN0eE9QRnNSdVc2WThYYnB4NFpJYk5xd3laY2k0VGIwOHJxbHE4THM5aW1WMHZDVVJ0THlsNEpEWHRaeVY3K0lBQlNmYnZMZGIvOXl0c3ptaS83aUsra0JmMmZQSkp1ZG5Nd21aaWUxV3JVNkJzcTlKWUUyRmhiQzY4bVVSRzc4K01PS254WUdpSTN1WDYwcTdrblZ3M0g5WVp3VFRjbEcwekVveVpYTWVIZlpTN2dqbkRoOTExNTgyaHR2QmhTM0gwMXh3azl6a2l6Q1VidTUxYmZ4blNwNHZic3BxZUE1ZnoyR1lZRStoeE1zdU9pemNlbUNyeUwrdmltVUpGWUdYbmpSb29PYm9Xd25WbDBGVTBWSFRwbndSQTJaa3YzektWc0JTWGh5NTFmTEJXT0RWbGJsaFdXWFI1Y2szMnNzOVZCY1RIcUVjR3d2dmZIMzVlbmtUOU5xcjlnV3g2aUtHMHAzaFVFLy9lNkp4SHRSbDZyOHF4WWNJeHQ2UW4zMnBxbkt1K1A5RlUyQ3N2S2FTRDNxdXEwYUtyZU4rOTVJd0grTDRXSGFZWXM5aXBLNTVEZGJkM2xQWjErckQ3MGFON1VjMFhpeFlvcStKMUdIdlE5R2F6dU9ucEVaSmhXbXNoYlMvbHNxR1VrNEFwVy9tdzNSWklZcGlaYlFvbDFDVmxSZ2NVdm1raXJ2a1dLOUl5cm04aENTSlBEcElNVXlreWJhNkphbWlqRHJoNFd5QmpRQWxqbTdSTW43dkZ5UEpwNytYSm9CUnhuNnZwWlJ6OURTVHZmTjJmTmdGaUh6STF1eWpwVTdtM25oSTU4akxkY2NVR3IyYkxNckFTZ3lZdTBNRWZEOG9YNzNGY0lSTm1tUVFtQUxKS2ZMcGtwbkRUbUh0U0x3YVpHU0FNWUZ2andvYmZFOEs4Tm1PS3I1SUNhMFBHYjZROWpOczBCNHBZUERLbzBJbmNJWkNVTGlzRjdEaTBZYzl1dEZjUHMvZTFaUjFiRVJNOFdPUUFhcFJkM2c5YXRMQ2lGbThrVDRlZ2FxYVJBUXNESjFhR3lGbjYrYjllZlBoUnR6dzIrK2hudHBwckpFN0swNjA0dFliKzB0OUJ2OXZlVk9tTHVuMHpxeTMrWHRpbmNlOWZ0Y0VtTlU5cEdoKythOHpjaVc4ZXNyZVo2alc1SGhkaFBsMU5yS2ZZVStoSHdTS3VhSUNpQUVVMFR6NXNUaFFQT2JVRjhXR25pdEp3UU9zbzdrOVNnK1pieTJQQVFOZmFWc2lRNFpKRWtxbURUQmtLS1czSG1YaVJzSjZ4SDExTHBZcmdaWHd3TWNRczR3VWxhV3J6NDh5aU42dElZNHcxTmZPRDF2K3o0WHptSmZTNE1CUFJqZHlGRVlGT2dFZ21McWR5VkIwSTdxQ2trYzJnT3NaQ3M3a2RhcVBHNGpEd3EzT1RtRVdDMWhPVXMrcjJHTWJhRGpWbmtZWlhOZHViMGhncjFGMUZYZ3VyT3ZGOTZkRStIaDVGOHFCaGM3VEhLS0lXS0M0ekw5SkoxNldIMTBTSEJ0ZXZIK2ZEeG83alBsZnE4R0Z2bTFDOEc2VW9zTGNud0dRRWV3VGI0eHRROW9TajF6S3lYcFpiYWduK3FLT3ZYdFozNytGcGpWbUlWMkw3NE0yYXQwaUozaDFUVmNodEdQZG9JTmRKckljbWcxWDJDK2ZERkRSR3lYdERuYXFYS1VEVmo3YjR5Qm9PYXRCU2lXTkhBYXg2RUZLVjBBUDJoZllmTlJGTTgxQStMSVMyeTdFS0hlME5WUWZXTGdvU1FneWRyY2JyTytRSXNEdFpTZ2Q1UjBjNFJ1Vmh2czFtaEc2L0hKa2VWU1hvSk1NY0w0TTVBeXJjWHNXcUxHR2xRZUZVc2g3bmI0NFVsQlhOaDIzdkIzR3JmQmpnd3VvZnBNd1dJcVNhQlhTb0NKbURwck1jU2xNWEVuQ1RuTnlLRU1YOGxjdzQrcVM0NUhjR0tURTA0cW9CeCtMMytKUW10VDY0SzBENUJXbDBOVFl4bkk2Z3Zxb2MwejgvWkdLMzhVbVlydEJ0Q09rTHI2ZzA4R0VkVm54WU9DS0hCcHpCNytXY2hKekF1QjR6MnFvajQ0Um1Od1Z3UlUxR09hbXgwSUF0RlpYKyt4cTZVRitWMWxtcURKcG1jRzVNQ1Vva1ViUjNKL0QxN0lJWTBXVzJMTFYwR3pEMzRIR1lXWGZCMXgra0pRUFJBWjNYSG90Z3JtbnAwcjF2L1JabStjdk96dTdaajRMeTMwZVRqZzFtVnU4NStmT1VSVVBUSThJb3R6N2c4S05TeDFzUkhTNkZIazFWNVFaQmlxZjBMeDhlUEdtVzg4bHR6SzM1bFVlZzVOTHl2eTNUcDN4WXluUVBjbDBiSFN4SVpZbmVmTmg5SFZCeWNvQzV2WFZWakgyQ3N4TmlCNVc3MEJNUXVZZ2RaQVhPK1dhZ2Y1UnpvMzRnUFVKQS8ycFdZSldTWEE5QnJqN2JOMy96dE85VTZFOWFiMUN3eXJmQzFXdUZMY3Y3TWs0VXR0VStPbEhzOW1oeElPdGxyaEhoK0tuSXpkYWRaSitUTDkvN1gzdmozRzhTTTdYeUNibVJpMXpYK2tBQjlLYjVzTkpxNHI4dm9NcC9aNVpmVE5ZNHQ3Vk5tNjJEVHA0ZHA1YllNalJYQm9HaWJ0cmVLenpOY010L3ltdC9UdGdRYndkSEd2aVJET1JPZDZSMzFVUVRhV28wZEd2UFZFOGpLTk54d3pZTkkxemxVdlhsYTZoM3FRNlkwME5TSVNZRkRacndZVGtVK3NLQndhRFhPRWpMbXlObDZzYzJWbENRWG5qT283bENVVTZYMGZ2dStVVWNSR2VHNDNmMzBqZEdHbmJyYXB2MEFMVGJsQmRxSlJ2U2o1YzFKa0piajdmaER6a1BaQi9EQzZDTGR1SER5Z05yQ3lNeTY3ZTdsZG9YSERPZi9EVlh5N3Arblh6bDlWZk1BM2E1b0U5ck5tWEJEUmpneVc4UytiQkRIcmovbG83UWhKVU5rRUF0YTQ1N2kwdEd3am43ZzU0dWx1NkJob0hldHdLZFpLeXZlelpjYzdTNXhMU0h0M2U0elJwVnRYUnZzY2g3NnR4VWJtRngrb1RoVmVNNk5sZUhNVGZqczk3SG5sYlUvMUhOVWlLdTdPM2xaVW1vQ1ZqcjZtNCtiT0hzSE1iNjRGUzhqVWR4aEVuL3c1Q3hITnk3RWRML1pHaFl1M0JFcStGcURqakFpZ2JTdThzbXNuZ2liOWhubHFNd2x3Ukt0MVB5Tm1JSFQ0dHpiZ3gzUG1FZ1RRQ3VuWllIbG5nU29FUWxxTHBNYjZkd1pKdm95RzRWdjc5eFNadWZXaGtVSVl6NU9BbVI2dHZTeE54UHA0aEF0QUFvT2p5K0lWd0pMZ2ZrTWNZNWN0NjlmTmplZGNUa0wwWkFFNEJublFmbnMzZ3luRE5RMzZ3UCthaGdHWnEzNlRKT0NQV1FwYUVUREQ0c3VWUUV5bExOZTRydFJ3TElnU241ZVljeEM4UXpUangwdWJPdlJ3bVhkbjcwR2FtdVp0MngzOEVKN3BrMmhIditTM0pUNzE5eGUra29pQnRxZWVSSFdtQk9NWW90bzUzVzBqeGYzTDBlMThxcUcwWjIxQSt5N2Y4bjA0TVJBRm5VaWllYXlJZlpsckIzNEJpQ1NRMXg0UldQeHZmZXRyQmxSMkVIK0RCbHlpWEVMczVWYUpLdGhRbUc0dGlPSERTWS9yYkV6eDd5Wmg4UXlEa1Jwb3ZvVjRGK2ZwRythc1MyWFF3d0hCYWtYdHAwRml2ajg0Wnl6QWd1dUE4bkZxYXEvQW9RYnlzcUROQjU2TjRDeXBkWTRsV2VWT25sSGNMOU9odXBRZGtRNnd4QWJqaml2TERlbXZjdkxuYkdxdWQ5NHp6UEp1aDY5dnMxZTM0dFlqVTBqTFBiRFRjSjlGV2ZXSzZRMWJqYmpoYW5jTnZoMktDVzBHMzFWMThYNUN0a0NUbkliY3VSdW05emFlZXREejlFSDgvS1pRRExQUHZmdHhBclRrQXY3NEZlU0QwYXBYajc0N0c0L2IyTXVkcUxqWk1HM3RsZEkzK255SjJ4MFJRNlJRcDk2cDU5WWJ0T1huNysvajJkcHMwWDc5bXQvMUl5QnY2a1dhWnEvUndxeitsMnJWWitGVFZNQ0tqYXJ4cHFxaG5TcmZ1K1pmWDZ0RGJuMzVTWW9OUm5tV1h4dnRCSWx2V0U4TTI0MUxsR2Job3VLSHlQaFczTlZDOHVsTTYxY29VNjJGSG5KcGJIYnlUMmQ2ZVdzTW9xVy9KTU5qWklZOVdCc29OZGQ5ckFicjBtSzlaQTE4QWZPY1NQeXdDY1I4QXFOK3p1N1ZUZGxkdzF0Wlp6YWJBaXZjZU1sVGViS01HSGRSMDZLZGZkejdzTHpQdUErTnR0Y2srV3ZNYWpIdXIySWNTWFp5eEFMMktWcmZxcndqNjNzYXV4eXZhckpMRUVzVGNPZlVHTzNEQ0dtVW1KM1hBWDBDdjYrZEhpVWNMT3Z1T01tayt1K1VHSzNVOVBPUmdsejZjVTU3dUgvREl5RzZMU2oyUis5dml5eUl5dWNmZThzbmo4bVliN3V5ZFZqNElVZERVVmZZOUFsNWp5VS8wdU96RFJvK3RFaVMrTGlPYWdiQ05yZ3lJQjlzU0hNWHNBdG5YZGs1SzRFSk5seHhNR3kvNXB2enMzY3ppRnhia1BvK1hMbyt2NnlrOTgvSHppMW9pZXZQWHdNTWNFUkZDeFc2Qzc4QzVLcGhLcTYvMlBOcE02eTd1UkJJNWxJNkRBT3VNYThycDR4c3JZeTR6M3N2aEJXMXpyM1lQUllXTlBST1JPMXgyVDRnZ0prcWdVRkZHeGhCREN5b1FWV2VwRHJmQk1ZK0xVQU9zVWtEaCtHMk1pMEhtSW13Y3B3TnFxQWpzUys1RVAyMFhXVzNneENka3kvQ3VjcXNKbnRveWJFSGNKOURobnZHYlc3NFRERCtaYlBMMy9GTU9QdXBDSDYwQlFMcis1SGRUNk1wMDVBcmpzdlRPd2k5S2l1WnA4ME4xS0ovK2VkaUF1OTd2cWNla0hLbnZrZ3RUUFN0a1JhMk9PYk1iVzZhQ2ZlU3lhL2NwWDM3QnoraUJkWTJCdlBkbzlWSERzZzN6UndkQkJlN0szZy93TDhPbGNWQzVjWEdkZHdIWTF0YzhKR1NWMk5yWFZpaDVaK1kvYUNYcDFINDdrVjN2OVRNSEZ1N29UVEFaNUhXVS9BNUdOZUc1eCtzb3lIMWFiM0xFeFR3SGNTeTRyd3ljTVdRU0FTdFVyUXNpVFJURU8wUDdxYytXdU80cnFNUmNCcjNhQWJUY1d1MTN6WTZLaFBXWDhNV1Vrc01YSDRGdHprZ2NwMXo1VG0yM1ZhU2tMek4va2FOUHhRbWlFWFpPQUVsTXdpdlJWaGM1UytjOHg2eUVyeGk0UzZEaW5sc0YxcHdNOXBzR1htb1pqK3N6OWRDOEZYejk3d2ZyeVJSSEVIZ0dsMlF2VXR5UkRZYVdJU1pQQTZBSUdyYUJ1THlxUnp1YkRKQ0REdng0NmtOckhOdlFSYm80UGRjT3p1TUd1dzFkaTJ2Zk82Rk5Zck9lcXZOKzJnMDQ4d3BNUXk0TWo5UkVXaUJxdXk3YmVBejNnbXJqQndmeWFhei9VTW83OG1UZHliZ3R6LzFDZG0zb21NS3RUbStGdlIvL3pKekF0ZS9uRDladzlueXF6a1hPV2FzeGpSWWF6cW9kN2dFdHE3bG5YMnN5THgraFBuZmY0REJmRzdWWDNMdXlwaWh4S0U1dHNRNzVnM2V0eDNuUFdxaGlkMFprZHJQNXJ2a2VRUkNsZE5ORXc3NWtqdzVpL0xMVHBJck5BVUwwZ01ieEJDbUdPZzVRdXcxU2xKNitxSUphNU9lcDJVUlRHZldodEpWWlNLV0RoU0xodlVQNE0zSzVacXczK0ZKM2dHak5xY3B6WnRHbkltZ0VJZ29wdEY2N0RpREpiWFE4R011Vkx3RWdTY3VJaDYvRnJZSGdDYzNpSXJGeTJhNktiZlF4YUVyZDFlZWx2MkdYMmM3bjM3NUhUeGRuZTBkeE14MjE1S3pwRjBoWDl5RSt0M1NnaFhJZDdXK0l6ZEo2eklHK0J6Qk8yenFCdHBwN0pnQXo2NTYremtQUXNTaGE5aWRxeDhOb2x0VzM3TXpURFJXS1pwek1XL0hySTRuZ05ldGlsRVZnbFY4ZVhoL1NGVnREMFhoYzJNUkhTUzZveTNLT1FRTU51aTh5ajQ1TEljTWpVRGhqbjdMYnQxZ2ZXT25teVFNOERKaVVEQjlqSk1OYXlMQStnUkVLUEtua1daV0gzb1pmR1diT2ZFWFJOS0tPdXhGSS91QnVySjRBRmNwVzQrd3R5V1dxeEdEWGxOUVoveHBSUW9Vc292VU1icWhReEFEbDBzdkw5K1ZHanFlTW1aOVlVYlVxRmhIaEU3L2VobnRWZG5pRXUyMzBZa1lwZlFzYzdUbzUwQlExMldCMGhtNlhlY0FYYnpKZ0JoeGtTUjVpdmozL2ZPN1pYdXlqSUFxNHFWL2VRTEYvdEozMmZVZDB0aTg2dHhjRGRaUnhJaGpWMGRGanMwN25CVklmanozNlp2VG9YNE84bjdvYXJLbnV1a0lKeG1aV2NzR1ZwQS9DY1poWDN6aGtqd0dVbGozME1iZHM5czJkY2IyNTRneWlCTHFQaWhDMlVLOE0zSlJvdlhLczVrVnRUdWRUaWZRTmJIbXltTnpaKy9aZlZnYnJLTFJzazdGOFlaMjROVmdlekI5eEdsb0lJQXFaeDVjT1MzTkh3bnNFekxCcHdjNW4yZ3RJbGhycHQ5TlhtNHoxZkgwZ0VNVnV6RzkzSisyRnE0MDE2TVdoZ0lGZVFiQ1A2Q1BNZGRPR0pIbWJibzYyb3ZsY2JnVlpXSWJkRWtHejF3OVo2RWVJYzh3UjZXVG9jc0tkTkYvckVET3hFMS9XU1ZZQTF2T1crbGhkbExUMkVKLzVUSENQQVM2QTl1ZXRpMXhWSzlmS29qZWlMVSt6VHZQRzhMalBiYjdITFpxTjFYdmRjQzhKSU9oKzBGMHJzanpjM1RMK1lHNDRMV3NTTmxxZlZ1SDBwM1ZpOVhETVc3dWVIRExwRW1tRzF2UEhsd3g2WE5SOGtxM3ptdzY3aUo5amRxaGJnZThoMTFvOFBtNXhuVFVMaDhLNVhIT3NxeUhLSXlvQm5ZQUlGWmVzcGdKaWliK0ZJVkZ0ZzhmYURwaWxZS1l6RG1GNU1YWDZodnpkVm9Kb0NyWGZkUGZzbC80OHc2d20zaGNBdElXdEExOWZvdEM1RE9PZjhaK081c1EwNndZZjNXVlVDTEUxbXpMV0EyM25FaUF1UkJFakdpdkl5ZDlxVmxCbnVhTGpMZittMUpURzRjcnErcmxzdWZmS0hoRUltN3NvSlZJK1NSRFY5SUJQUmlsc1JVVWk1eWtqZCtHckVUT2ZzVG1hMUEvZ1VwemFGdisxM2tmZmhHYjJyNHhVaDhxeXgzMGxUcmtjYkxxYk54R1M2Z1cwWGl1ZzRHZDRBZGgvWXZkWmRqMk9adDNCekViTVZoemh4Z3liNjNqMUtoSlV5MDdlU2FYQVJzdkN5ZXloOEsxa2hwSVVpWWFtQ0xtSTloTW8wVXpZY0pZVTU1dU5rZFQvMGEyYTNwVWxURWNQMHRvV2pLQlRvaUZPMHJvRVMxamo2NmJ2NHNQcm9ya2pQWFpWeVJaL2ZOYjI2OERRWS9kRkd6TEF3Vk85Z1lPSHIrOW15NFJmTGp6RzREN01xMDd0ZjlwWkdkekF1S0RoeGhMT09rWFdvd0hXL0pIcm1GK3RiM1NPTUgzdHlRN1BwR09LV0IvTXhVT1RseHZveVBRMFpzODNTclZHRkFjc0VwVmVGZnk4N0d6OWYvNFVoeDQ0ZFFGekVkUmpncnVvSE1FOXlDM0dCOWVZZHZvNlErejkvaFlyQnBZMlZHcjhjUFlpU0NnaWxTWEsyMTFUbjFzUVJKcHdTS2p0d1Q1M295WExjbExoczFoRjdpNmlEVVRhWnVNYzNlT0dJODZpSkl0WlRTSTN0aWxFSFRiTXRkM0ZjQjdIS0N5eWwzSElHWEJvOTc4Y3QwaFBBTTd5Vkp3T1NIOVNFYkJxa0ErRU1WVXJEc205UVA2djhzWDF3dzlmRnNyQ1JIeWlTVEh3bCtxTEtvWFBoWlVNbENhcjZuMmZEOXN4STRZVUdkR3NVT256Q0dXRVBiTWNEVTJxNkQzODA4bzFQUGV2YWUvR3dTWWpPeTVEenRXN1ZpbTc0MFhtYmFDcTl6cmxlRktkTzMyR2FHemtNSHFVb1hvam1TR3dOMEFvZUVpU3E3VjBGVVYrOHdsT0F6UmFmdTR3amVnYWF5Z1gwYXkrdkJHRk8zSGlWdXRmL2NxUEJzWVdMSWNPOVRHRDlhYUF1VG9HbkwvQUx3YkdERUVCdk42Slo4MjNaUkMvTEZyckZRQ256K3NqSHdMVlVZenhreklmeFJIVVpUc0dkY0tVZzZEMUE3TDZEL1ZoYzFsc3Z6TkJ2VFNJYkMzVHVicXh1YnlEYkdPcjUxWG4wNkkyNFZRVTZSWEU1UUJHNGRCUUZpdG45cEZ6R3pUN0F5ZzlaYkdlZkRUT1RwTHBNK3JGQ0FkdWJIQ2UyT2NkbEZCTUxVbWZ4SEtrQmxpRE5KSjJDMGp0bkRJRGVyckpiOGtnSnN0d1NXWjliamZGa2hLTnlYdHQycXloM0kyVXNrSUtxNUhmeTJDZmNkaHBtRDJsa295bFN0YjE2Sis0YytRREhCSW9GY1IwM2ZsTnhXUUZiQU85dWVEcFd1N1cxR1VUY0pCK0F2RStCclVrYzIvRHdoSWdhMytud0dYbFFQNDFRdnNSaVRlVVVsSERiekZKenVxN05UUG41MjlSWlNOdVY3ZVBEcUhXVTJmdUk5Vno0aEtCQWtCWmlKZkJoOC9ISU93NzM3a1ZlWFhJc3FHOE82dy85amtOWUV0Wkdvcys2Wnprblo4Mjkvdll3UEtTT2ZQM3IrbHJFNjYrbEErQTlQa3hROCsxRThSVFE1ajF3VlQ0c2pBZzVjQ0lTaWVjZ3d6TVFqa0JEODJIZFdDUGsxbW0vTUo3Nmk3WkJqQXBBNllvNk4rbXplS085L1ZORjQ2SlhudjJUYWNmcnJhSXRDa1VpSUNLYkVvYTdoU1FwQ0pJcXBQNGpGWkRzTGRXRXlpV3B5R2xKUmdDRklha0FKVk5uMUlhSDNZYzQrd1ZaN1F1MzJVS0VvZHlIbDExV1VzMHFYK2JwTjQvempuQ09sSFg1R21UMmVqUWw5eFJmYjlLNEcxUTVzTGNHdUp6TU5sNmtOYld1b2dTMC9JdWx3YzJ4bEpuR3ArTkk2ZGx0d2svUjN2UzRUdncyeUtoVDNuSVBXTVNSTVdjcEN2UlJ0QlZvbVVyWDE2UU9obHZ1R0xMd0FRTVo0L2k4dDFJekVIYTRTNG1XU2Q3bk40SE82N2l4MWlXTzdEbkVOV2RyWUE1eHErb3Q5WGtmSWpsQjBFbFE0VFIrdHJxMXQwVmdxNjZyVkJlbmlEYnN4TzZHSHRBOUh0SmJxYmowb1hEZjFneE9SQVU2L0sxWnREOTB0ZDl5SDNxZW9ZbmZuM2dSS1JGV2F0RHl1UmtsS1JnVnJtSDJtSzE2MTNlTEV6bDFJaDZkYzQrMjkzNnhMNXRITHFlTDAzRXYwSzNwdW1DcXBlSzdHdURyRGNuakJYcWZTbjN1bUgzT3ltK00ralFMaklaR0QzcFE5RDl5L3VvWlBvZHppRS9WTTVUK2p0VkJ1M1phS0haOEJ0aFprYTRNQXhoemwrU09pK2hmV1kxN0w2U0VwejBkZXdjcXJra05keHFHcHA0TitTYm5aU1NlbFN0ZlViUm1TeVgrMFp6WnhvYzFtbExobTVjYUsvRHB5Sjh1YlNKODJFVlVHbUw5ZmFBMXp2SmFIT2VlaFQ0ZmRtbk9WcUJlUDJwemhSN2gzazBMVmx0anJpa2Y1aGFXejlQQXZhdmh3NkpOYi9KaEcrYkExMmpTNEw5dmNzK0huMVBnRkx5YTUrYTFDU3pWV1I2eTJQV2JaLzBLeVUyL3pJZHQ0dlBnT3dWcTFKYlVMOU5KYVhMT1lneklMQ3Q1cDF2bzBpV25tRHdSbXFEY2xrYy9EQmpSTjhaSlFzaE9yS3hnK1NYeFBscnVGeWdxQyt0blN6SitpMU9hNlJqVHg2R3ZjMThSbDI4VTlMYzhyRnhnS2J3dXJZeU9DQXEzQUpkdzFEN0s3Q1BrK2gzSkNVR0JzNXM0NjhLSG1SYXdSdVhXZXovV1dOMjFjYzFycmo3SU5JRm5uUFQ5dEhzNkwyRmoyZ21yem9lbEYrRTZqbEVXOThFYkRYbnF5TGRsUEpUV2YyclVYYTNWR3UvN3dZY2xMM1AxUFJkeDZpNGNSVGpQVTNEem40M29Nb2hUT0ZZclpNLzJ4RnpnNWlFdUV5Zk5XYmU0K2Jpd0VLd21SR0hLMGJvcGsreFQzQ2N4eWhGQ0RFcHFtekNBNkxFOC9KbWp5VVRlaG04ZlpyamtXZ2hWU2tvdDNrRm5hcVozRnZNeUdBL3hrZ0xwYTg3SUVYSUhSc2ZxOWROWEV6SG1iTmMraFp0a2Myd1ByaG1ac1lxSzRPM0dpSUN0UFhYNExNdER6NGRJNHZFY2tYTE9LVWhCTUw4NzBEamtxSEdpNkxBYktFdmUrN0M3MWV6bzNXZExOd0tLRWlNZTQwSjh3d1AyOFQ0QnE0VTF6eGFiZENkNVdjTUQ0NXMwd280Rjd1VlV4dEM4NzZmSVNJb2p3UW5wVC9LZG1xcjNBM3FaUlNtNElENU1mREZnSndJNGc1Z1NZbDBDZUE4dXRrUUw1R3NUL2kwcWxROVQ0Q2tzZ2xaeFVSV0c0bWQ1N3dQMmdlblphK3ZwdmF3Q3dqUlpGaDN0aVVaSnpZVElteFZOUFN0Zmp4RUV2SWozVWNkaHlReStta29mRjEzeDdxWUJ6b2FRRmo2WkR4dXROTmVoWkNLQzZqV08reWNWcEY2SUYrL0xkMFFkcjg1R2pDSkVlY2M1c3RCaXVSKzZiSmJRdlphR1ZNQWNqNzlpcUU4YVNNT2FBNVRjbUpwNnpGeUxVZjN2dEZnbjV5OEh6bFVWRGhYZTJkTVFlRy9tcnp5YmhUYzhJNkRoRFNNclpQWXpUeDA5VHUrcUNVKzhPazdlOVJ5S1RZeldhNzA4TWsyeks1TnFFMkwySFk2dDVwYTZYcnpyYXh1MGoveWFOOVEwNHVDamJCbHZLanVWL1dRSXUzTE8vYnBUMWF2dk83ODJWeEFQTm94T2VZY3ZlejcwclNvaHhiVzB4emhOb2lwdVJNU1ZneU00d00xd2tnLzcyMzZjaXBUZ3d5TFc1TDkyU3hVcVJ5andSTm9GYVhOTEs2bGQzK0xvb25ocmhvVVYyeVFrUUNMWEszNFFUR0E0bnZhTExWNzlHaEhSb0pFMTc1TEZVeTFpZFJYWmtZRjV6dTdPWlo2TW83N2JUeWFWRDJzV1hnMW53TGRnUDk0WW9ENzRudnNXa2NVUlkwb21GYTkxdzZmbUhVR1pub0dEWnBkVDZiVFVjYlBoeGZES0phd0YwS3dRdVRSV1JsUUtxbUlwWFMwTGpLMmhoWHQ3ZVIwdExETDdSRkI5S0Y5ZDU0TGFkcTIvWmtrNlpBcWJWMldiaUR0Z012cmxobGZCazlBYWl4ZjZ1V1ZCWVFkYThQUElMRVNMN2NvYndNcjF1U0Q5ZCtGelpyWVB0UVUvOCs4blFBbjBKMWsxOWt4OEZsbG5KT0xqZ1hsbklFNGdnYmI2UVVXTTlHd1RaVlR6OU1PSGtydlFqbDV2V2hXa2pELzNhR1NUM3F0cnlxa2JQM1J3ZGZ0K3ovbURxMXQyVU9qVi9FcEZuMlhaZFkzZk9kOWV1WHVIZVEwN2VUejdFak01U1pvazFmeEpZTXNLaWpFQmd5SGtlTytRVGJZWmlCQ1hhUnJMdmhsYXJNZElRNUZQTWY2dFlIb3Y3Ulp2SzNnS2M3cXNjeW9jVFNLdDdYQmhsQ2k1aUM5RkxTUERDNWZ0bFR5enZWNGNQNnMvSkdtSUVOREhmMlNVUWV4Ym1oam1BdURJT3NqTjQwbHpyQWJWZ0hFOFZvVTN3SWVKY25TWlNFbmJPRUlZZkFLck80U0JWL3RCNlE3RmZKanRxN1loVk1Nems2QTNMVzN0dzRhb1puYmR5N25TVDV1c0dic2YxWnVNRnU4WDYzNzFOK0kzK1RCSFpPN0R5Z0h6VTlmbkN1cmR0SDAzZlVlS0hhYkRWcCt3eGhsSUtENk9JNVBGdTdlRnZac1BZM2h5QkJ3Kzl4UC9IMXZKVXhXbFpHUWNCNDVjREZlbzVoUWdnRXU0UDk3RWRSSm5nNXZDMjQ4V1pveDNTVUphd1YyVVZPd3hBTmMxa0s1cXlHM202RWJURWJmaGttMU9GZEJBaDZWV3l5RGx2T1NFZCtkVWQyODZ4cFBlOTlYeDFOanNFTWJsOFRKNTcwajFNT3BIWU9ONHM3K2YzZXNRa3JqWnp4bjQ1MXF0eCs1RnhnMEZSWG9YQzlhcUxsWTByRFJNZWQ5UWE0QmkrYkNEN0xkbExBMG9rQTg3VTJqcyttL2JmOFQ4MmJVL0I5Rit2UGNmOFh5WTUzMzNkUXlUWnpOSjRHWkhVamJ6UEJxWlRrcnNBSUF6aGIwZnNmM25VZ0I4cEg1c003UytYajFDcGtzcG9QbXpVeVFxUE1GWUxGSzFGTkI3SDNvdE1GN3VvMEh0U1RvZjlod3JrRTZmNFIwVTZPd3lqdFBoM2VqcWQvR25iOEV2MFFlRk1tYjlVWStzTWFveVFyZHp0NVk2ZVJYY09LWUVyZGdvZmpyK3hQV0JnNXoyd09GdVRSMmphc1dlU1Bmc1IycnFmYXVIUnJYY3FZeWZIQTB6MmRxeGVudUdUdURpaDBkMW5TazZWY0RaTHdmeUx6MGZhYTVSZk5uOHgzY3VCS1N0d0c4ajFvVUJGRS9lalBhdjNkM3puSk9DbWc2UmpBTWF4L2l3UDBuRWl4Vk52SjUrM0VJakE4RlJwOE41cVpRNmlxNXQwd2Zjd3NsQ1BvenVITStIRGVDWDFqN01tSE9UUVdIZVRaNjRnUDU3L2Y1MVN2aHYxajFYUEZ5NU9RS2NEUVoyNFNESFRnUlhET2VOOVRwUktsZ1JwM2ExQ29BWlBjREQvTlAwUHhzWWZ1WEtPQzlMOVo4Ti9nQnBQbXpCYi9QTno4YVZuMldiVWtFVXlMMFU5NHNwYUdpZEY0aEYrSVFtS3hHYXJtL050RFRndlVPODhPNUNLU2ptakFRWWczRXBHUE42OU13UThHTUgyd1dzbnUvMHNYQjlRcU4vYzhVUmxzYkdieDI4dTYzajByV1pVRGhuOXpJcnB1WGdJbkxiZXBsRVVzTkRDM1cyQTI5d1J2SzJXcVhOdStkUUFOc3U0Ky9LSTZzZW9sdG1oWkExTWYvNEdjdVVPSUI5NlN6OVV5QlcvUG8yaDZac2ZHSXNkeFZ0Vi9hajl3U0RVMlBUeC8wcDlmcC9nZ1YxMWd0dWtZSDhXUkpsc295T3l0RnZrTEtPRHdUaERHSTNMdVAxMWZLZGQ5VVBoZDBJN3RJMzdackMxbHdkc2xaK2ozcnFkNDZxdSsrSTJrVnlMdVRLUG96V25EMWFjaFFQbUxJU3VJK3d1MElWdFBmR0tTRTdjOVRzb0ZqQ09Wc0ppL3ppM2s2NGFFeENxSnVlcFA2bGpJSkRSMjlsYm01bXlqc1Y2NytrM3FZQWVTa1l5bExoVDE3eml5TFdGWjVGbmhBQ0REUmF2TDcyaUV6RFY3ZkZzWVVaa3R3dEhHVStMRFczOVo4OWYvZ0VRZ3EzSURsTDQrakZVbmpuNnlhZVZyS1ZUZml3aXQ3YmZCZ2d5TG1iOHJ3R1RyM3FnRFlmVnI1RGdJYlU0NEk0V0NJRTJFR3ZzU1M3NEp0Q2tFQ3ppYW1nL2ptTFEveDMvTnV5am9iellkWjRRVnpwaGdKTnRxN1A5Zjl6bGhYdnd0MTVoTWJSSGtEOEFRVU5mcjI0ZjN2VjliK2hzRDB6RTlIWWhOelVRLy9yck1yMm56TVBBVjU3L3p1RUp5emxoNTU4eGh5bTkwdk0yVDE1T2Rpc291WlFHbUw2NTBnL0laVEZpbm92ZWY4cHo3MU5iM0R0ZEdMS1ZjL2pzUG9sM2ZHM3MwK0RKdmFxSWxPeks5UGVYcmdHNlJrSGFSNjNTWlBQMW5MTkp1aCtpUEpZN0Q3dTZHTThQWnJiSG5ZL2M2TlJ6amMyZkxUR3Q5TGUycXpnOHZ6UmU0T2Eyb0tmSzNqKzVQOENVRXNCQWhRREZBQUFBQWdBV1lIM1dPMWtTSE84QVFBQVdBUUFBQXdBQ1FBQUFBQUFBQUFBQUxhQkFBQUFBR1J2WTNWdFpXNTBMbmh0YkZWVUJRQUhpMldmWmxCTEFRSVVBeFFBQUFBSUFGbUI5MWk4YmdaU2RSWUFBSEFXQUFBUUFBa0FBQUFBQUFBQUFBQzJnZVlCQUFCdFpXUnBZUzlwYldGblpURXVjRzVuVlZRRkFBZUxaWjltVUVzQkFoUURGQUFBQUFnQVdZSDNXT0pXR0daQ0FnQUFQUUlBQUJBQUNRQUFBQUFBQUFBQUFMYUJpUmdBQUcxbFpHbGhMMmx0WVdkbE1pNXdibWRWVkFVQUI0dGxuMlpRU3dFQ0ZBTVVBQUFBQ0FCWmdmZFlpUTI3Ym5RWkFBQnZHUUFBRUFBSkFBQUFBQUFBQUFBQXRvSDVHZ0FBYldWa2FXRXZhVzFoWjJVekxuQnVaMVZVQlFBSGkyV2ZabEJMQVFJVUF4UUFBQUFJQUZtQjkxaTAxODFvZVFzQUFIUUxBQUFRQUFrQUFBQUFBQUFBQUFDMmdaczBBQUJ0WldScFlTOXBiV0ZuWlRRdWNHNW5WVlFGQUFlTFpaOW1VRXNCQWhRREZBQUFBQWdBV1lIM1dOVVY1OG15TFFBQXBRRUNBQThBQ1FBQUFBQUFBQUFBQUxhQlFrQUFBSEJoWjJWekwzQmhaMlV4TG5odGJGVlVCUUFIaTJXZlpsQkxBUUlVQXhRQUFBQUlBRm1COTFnazhOdjRPZ0FBQURvQUFBQU9BQWtBQUFBQUFBQUFBQUMyZ1NGdUFBQnlaV3h6TDE5eVpXeHpMbmh0YkZWVUJRQUhpMldmWmxCTEFRSVVBeFFBQUFBSUFGbUI5MWgrQVF6cDdBQUFBTXNCQUFBVEFBa0FBQUFBQUFBQUFBQzJnWWR1QUFCeVpXeHpMM0JoWjJVeFgzSmxiSE11ZUcxc1ZWUUZBQWVMWlo5bVVFc0JBaFFERkFBQUFBZ0FXWUgzV05FUitpeXlBd0FBWXg4QUFBa0FDUUFBQUFBQUFBQUFBTGFCcEc4QUFIUm9aVzFsTG5odGJGVlVCUUFIaTJXZlpsQkxBUUlVQXhRQUFBQUlBRm1COTFqU2dLRjZHRGNBQUNJNkFBQU9BQWtBQUFBQUFBQUFBQUMyZ1gxekFBQjBhSFZ0WW01aGFXd3VhbkJsWjFWVUJRQUhpMldmWmxCTEJRWUFBQUFBQ2dBS0FMa0NBQURCcWdBQUFBQT0iLAoJIkZpbGVOYW1lIiA6ICLnu5jlm74xLmVkZHgiCn0K"/>
    </extobj>
  </extobjs>
</s:customData>
</file>

<file path=customXml/item10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11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12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13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14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15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16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17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2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3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4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5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6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7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8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9.xml>��< ? x m l   v e r s i o n = " 1 . 0 "   s t a n d a l o n e = " y e s " ? > < s : c u s t o m D a t a   x m l n s = " h t t p : / / w w w . w p s . c n / o f f i c e D o c u m e n t / 2 0 1 3 / w p s C u s t o m D a t a "   x m l n s : s = " h t t p : / / w w w . w p s . c n / o f f i c e D o c u m e n t / 2 0 1 3 / w p s C u s t o m D a t a " > < e x t o b j s > < e x t o b j   n a m e = " F 3 6 0 B E 8 B - 6 6 8 6 - 4 F 3 D - A E A F - 5 0 1 F E 7 3 E 4 0 5 8 - 1 " > < e x t o b j d a t a   t y p e = " F 3 6 0 B E 8 B - 6 6 8 6 - 4 F 3 D - A E A F - 5 0 1 F E 7 3 E 4 0 5 8 "   d a t a = " e w o J I k Z p b G V D b 2 5 0 Z W 5 0 I i A 6 I C J V R X N E Q k J R Q U F B Q U l B R m 1 C O T F q d F p F a H p 2 Q U V B Q U Z n R U F B Q U 1 B Q U F B W k c 5 a m R X M W x i b l F 1 Z U c x c 2 h a U n Z U O X N 3 R U 1 i Z l Q 5 c D N p U H c r e F h I V E V x c G t x R X V C S V p X Q n l J R F h u b j F K c l N Z M m N o d 0 d t d m J k W n d m b 0 g 2 O F p l U k V w e i s r N X k v b n V r d l Q w d W F t R E o 5 Q 3 R V R E p E M F F p a k F D U l R Y T W d x U T U w c H d 3 U 2 R m d m 4 4 S 1 Y w b z F q V W d U W E J k W k 9 o Q l N C V G N i N E x J Q 0 k r b U t M Q 1 d p M D d 3 R F A y T 0 9 V N V l E S k 9 R S j V p R T h a Z 2 w 0 V S t N e H l F R 1 d v N G h U d W d K N V g r U V R S d l l 5 N l h P b F N 4 R j l T Y j B Z c U h x e n R q M H d Y M k d K a m h D U n g 2 O G 9 1 M 2 F N Y n h Q N 2 g 0 N U 5 Y Q k R L L 2 h P R z N D R z g v b X l P U F B D V i t y W G h S Y m M 0 U i s z Z H d m b 2 J W Z U R I c 2 J 1 b U Z B T E N j T V d W O E p Y R F h S O T J I S 3 R x M 2 x u M U p L K 3 F N N G N 0 a l R O e D Q 2 b F l 1 d j h 0 V W 4 v N H N 0 S 0 t n M E x L S E 5 w Q 3 Z O U 0 Q 3 V m o 0 e n R Y M G d 4 N H p t c G d S Z 3 R H N j F 5 c n R 0 M m s y N 1 k v U G Z M b m 1 C Y k d y c E t v M j c z Z X Z H c k J E V F d y R E 1 X R W V L M 2 J 3 O U h F S D d 5 S F A 0 a W U v a G N u O F U 3 e F h x M 3 B u Q m 5 4 M U M v U 3 B l V H c 3 S j N W N m E z V H R 2 V 2 x p M G Z o S 1 F Y V E F Q S k J j T F B x e V F u Q l B 2 d 0 d v b H I x V F k 5 d 3 N 2 d U N t c H B T N m N Z U k R 1 M T Z T M 0 s 3 V k F i N H d 0 N G N K S m p F S V Q 0 T 3 l U a U l K a k 4 4 U E N P U j U x W D l J c z k 1 S T Z S b 2 p Y Y k M x b k Z s d i 9 S U 0 h F N D N u V V Y 0 d G p P Q m Q v T k F 2 b j R C K 2 4 r R W Z m Z 0 x V R X N E Q k J R Q U F B Q U l B R m 1 C O T F p O G J n W l N k U l l B Q U h B V 0 F B Q V F B Q U F B Y l d W a 2 F X R X Z h V z F o W j J V e E x u Q n V a d 0 Z 3 R m 8 v c G l W Q k 9 S d z B L R 2 d v Q U F B Q U 5 T V W h F V W d B Q U F F N E F B Q U J L Q 0 F J Q U F B Q 2 F X Z l Z j Q U F B Q U N Y Q k l X W E 1 B Q U E 3 R U F B Q U 9 4 Q U d W S 3 c 0 Y k F B Q V d J a 2 x F U V Z S N G 5 P M W N l M 2 h j V m J Y L 3 J Y M 0 9 t W m 5 N V E R P V H B w T 2 1 E N X F r e m J U U U I w V 3 d E N l p Y c X F o Q V g 0 c W l x S W p n N T h Y c H R h Q U p Y d U F x b 2 w 0 V V F T O W V u V k J B R T N 5 Q j c w c V Z E M m x D U l Y 2 R k J J c F F L T F J W T W d u S n B F M m J S N X Z u d k 0 4 N W U 5 M C 9 6 c 3 h r a 2 l h b F U 5 c n Z 1 O S 8 x c m 0 5 L z A z U D I z b W V m O V Z 0 c n I 3 W F h Y b W V u U k w 5 T D R D U 0 l t V S t t M j l z U 0 Z U Z 0 0 w M m t i W H h R M l V x S E V V b U Z U W m Z N R V h R U k w 2 Q 2 5 C O H N 4 e U F x a G 5 h b U N X U k 1 R a 2 N p Z 2 R u S F p 6 e W 1 I c U t r d 2 1 r W U l T S j N 0 V U Z F a 1 M w T 3 d X V U F J e k N 0 V G p T Z F B w a D J w e H l p U V l j S E s 2 V 3 U r c F R o K 3 V N S S 9 O T U V l Y z B E V T J y R z Z T U k J M c X N I Q W V G d D R P c m J 4 V m 0 z M U U 4 V m 8 0 e n h C Z 0 9 y M j J t d U 9 5 e X V o Y m 5 Y a H p x W D d J d z R u Y 0 N G S k t 5 Y 3 d N S W h J R U l o S W l Z M E V t U k x 0 Y T l y S z k r a F Z i V l p v M E F B V H d h Y l h W M H d i V j R n e k F Q U F B Z S m Z I W G x x Z T d D Q X h B T j Z V c H B T Q n k y T z F G U l E 2 Y n p h W W 9 p c F R T T U l 4 a 0 1 o V l B K R X d w Q W R n V V F V U U F l b 1 h u S 2 N m U 0 Z 4 e U x H Q 0 N 3 c E 1 L d 2 5 u R 2 9 B a X h C Q 3 B z Y k V x O W V u T m l u U W t w b T N a U U M 4 S G l L U z B 0 T F M w d E x p N m R O c z l 2 d E 5 w d k 5 n b V F Z U m l x V m l z W G p R M E 5 E U j Q 4 Z U h S Z 1 l T S 2 J T c X F w c W l t R G 1 O b l h t d z Y 3 V m g 5 V F N R a W Z 6 b V l W c W N W T m 1 E b D g 5 d W 1 1 K z J R K 2 l 0 R 0 V x a F B M e T h v c U t p d E x w M D I w M k d 6 T m J F e m c z R G h G W k U 1 a U l U T k 9 N e G 1 M Z D N k M E h 1 N 3 F p c 2 J p a W F R b z R E V 1 c 3 Y T F X e j Q r e U M w S j V t c U p R L 3 F W Z 3 l h T D d S O T Y 4 a m Y v V n c w Z 1 F a N l Z T W n o z Z j J P Z W Y 0 W n N 3 Q V l K c m 1 5 Z G k 1 R U V K U m x I Z 2 k w Z D d l M 3 Z I V 1 c 3 c G t t e U t Z K 2 E v T z V Z K z Z W c H d N a H h t U 1 U 2 d m t u V U F s c 0 d R c z B I d S t N U H F F Z z N X R E l W Z 3 V X c l N v M n U 5 W G h O Q j E z Z X B K U k 5 i a j F p M H p F N U Z r c G 1 5 V D l j d k 1 R Z 2 h W V l k 4 Z U 8 3 Y j N 0 Z G V H a G 9 k V m 0 x M n c z S W 4 1 a j g x N G 4 y V W o 3 d 1 N x U W g r N z d X U 2 c 1 b E 1 H Q U 1 D Z 1 d l Y l E 5 U 0 9 Q T z F u W F R X b F h s W G V 2 V 0 Z G W l d T b E 4 w e l J O Y T N J a U 8 x Z k h C R V R F e k h a V l l V Q X l p N n d n a E J E T W J K c W 0 y K z J l U F d k T 0 x C b 2 R H a G 9 p U l Z z a 2 h z R G N x c z B t T U 4 0 V z d S b U t s a H l z Z j I 3 M E t S Z W 5 k Y 2 w y V F Y y M W V 2 V 3 M 4 d k o w S 3 B Y a j I 5 T F l S R 2 F Z T l V W M E h o M U 9 w Z z J i S X F U a 2 Z H M E x J W F J k V n h W b H h j c V Z a O D J k W T Z S V H V z U m x z V D N u c D k 1 a U V K M E F 5 d H Z S S 1 V J b E 1 B T l h S R i t Z W l E 3 c E V p c m g z U 3 R X e k N n d F R h Z l R s a k l 0 d m 8 v S E N j Q 1 E w b T F Y b j J u d H U v b m h 2 N m t L R V Z F T 3 J R V l l D Q 0 d s Q l B Q N U Y x e F F Q c l B N M U 5 N Z 3 V u T D A r U k l a W X h T N C t M e E R x S l p M c k k 1 M X J F c T J t a E J z N m 9 1 W E x D a 3 J L M H V s V W h h O F N a V 1 o 5 e n l a a 2 o x R j l o M X Z I T G 4 5 M F p l T E 5 C S W l n e l p u d H h a Y V F m U 3 U 4 O C t m N W 5 Z W m t s M 1 F y N G k r Y 0 t v d 2 d W U F Z L a W 1 R b j V E N 1 F H V G 8 2 Y m x 6 N W l 5 W V A x L 1 A 2 d F B x W V V w c F N w N j B T T W t t d z V U b W R K Z H Q y e X Z k Z H p h K z d M S 0 p q S 1 B L R T V P M U N E b U x p c F l z W F F w c F N 0 Q z V x Y z V G N m U 2 V H N O Z k p x Z U F Z M k Z M c G V h b k 9 t Y 2 x l R S t T d z I 4 N V p 2 S G l D Z z l V V T R i S 3 J V N j B 4 c H B R b E x w d k h R Y W F V S m E 2 a V g 3 N 1 l U Y 0 N 0 R z k 0 Z F Q 0 L 3 p V d F p v d X E 3 U G 1 U M z d y T G x 6 S T R l N m J h c H l h Z U s x T j I x e l R n b n B T V V B O b T V B R T R L T G t B U k F a d W x G Z F Z W M D h i V m 8 2 b m M 0 d U d I Q m 9 5 a j k 2 a H Y 3 d 1 N t Z V J w b k J X Q l h t d 2 l a b n R t d E x X T y t 6 U V Z D b G x p Y 3 Z 4 M E l 2 Z H p Q a m F 4 b k Z v Y z Q 5 S U t h d j k v a U 0 5 U G N 4 W W t P N n A w d n M 2 d E R M S z g 3 W G p a R H E x e G d 2 V H F t Q X B T Y 3 c x a m x Y c G Z W S 3 l 3 N m J O c T Z n d 1 R U T W 5 D M U 5 L V F J V S E I r T V B Q T m Z t T G J K T n R j Z 3 g y S 1 l v U l R a R k 1 o T z R 4 R 2 w v Y U h j M 0 V i N j J j V V V p e l p K b H Z x b W J w d W 4 x Z U d h V m w z Z D B I W E x Z M U J X c H R n N n R E Q 2 V 6 O E x 3 V H F K Y X Z Q e m Z W Q 1 p h N k t j d k x a M D V 6 d T A z V H p I Z T U x Z 1 N l N 3 J R W E Y y b F R R R 1 V D U 1 h E V 0 Z V R V N s e m p 0 d j l 4 O U 9 L b n Z 2 b l h E Q l l E S W Q y e V c w d W J N b m R 0 M X F C d k 1 T O U l I T l R a M E t 0 a j B D b k 5 M S m l r Q U Z o b E h R R V N F O H B r e n A x c F h H S X d w Q z l o c U J 3 Q 1 F a Z j B F W m h x S X B h U 1 U r U U 5 s S m 9 0 c F R p O H B j Y n V j c H V U c E 1 q c l h I R V J X N 2 l k U E J j d G 1 H a W R u b V l O Z 3 R t d W F 0 N l J F U 3 B u d k 5 x M E x R O H F S a E U 1 R V U w W n B E R T B o d T Z a W U d s T 0 Z H S W l u T m k 2 Y j h k M H J W c H N z R E Z N S 0 1 h W l N J c E p T M n U x M n I 5 Y z d F b z B M d 1 p W N l g 0 Z n F F M k N 6 a 0 R s Y 0 1 G U 2 Z N V n d r M D d w a z d 6 U 2 5 z N m h J U 2 9 u O H F K a k l N S 1 h Q Y m Q 5 N D d t e W 5 U Y k U w Y V A x W X F 5 V 3 l M c n A 3 T U g 2 Z 1 o x U l R T Q 0 V h a U Z r N F Y 1 a 3 N E T k 8 w S X E z Y 2 t w T W J l W H B K U 2 R l a H c w U T A y e m h t a W F F Z 2 F 5 M F l h c W 1 N U 2 1 a V H N x Z T R X R l Z W Y S t P U 1 k w Z 1 J T T 3 J t a 3 R r b F A 3 b z Z n R H p I Y U R J W G F Z c H U 2 Q k t L b E 5 M c n N 2 L 2 1 4 Z G F i d D c 5 V z V I W U 9 S S k 1 i b D g y N D g 2 T 3 J E R l l N M D F T R W 1 C Q 0 J X S n F Y V W s 0 c k x s W l Z C Y 3 p U W l J R Q V U y S F d W e k J V d D B 4 Y U 0 3 Y k k 2 U l J D R 0 l Z e G p p M F F F V X p K M G F T U n F 6 U 2 s 5 R T B y K 3 U z d T F y U 1 I r T 1 R x W m N Q S n R L c W 9 L V U 9 x U W d 4 R V V 4 d V d 6 d m p 1 e D F Z Y n B q Q 2 x Q Q j R u c 3 R z R F p u W V d G U 2 x D c 0 d t N F p N c D Z W M E d j Q 3 l i a 2 w 3 Y 2 x C M 1 J C e E l C T j B 5 Y U p B Y 2 Q y M 2 l B Q k l w a F M r c V k 1 Z H U 2 T D N Q T E h Q W V l r b F l n Q U l x a U t H S X l u T n k y Y m N k Z E h W N W x T R 0 5 J V T R r U V J K V E 9 y c W 1 x W m d C M U d m a F B s a 1 h X Y k g 3 Z m x N b G p x e F B q N W 5 h V z J K K 3 p V R E 1 t b G J z Z m p i M 1 Q 5 e H g 5 Z l Z S U l Z V O G l R V W p J S U 5 C Q k x Y Y m E 0 O U R z Z l d a b V d 3 c F N H S U d G S 2 F 3 Z U x 0 d 2 1 o V D V V S 2 5 z Q k p h T m F 1 T 3 E z c l B E N X F 0 U 2 h 6 e T J 4 S 2 5 1 R 3 l O N z R S d V h u N 0 h w d X F h V 1 N x Z 2 p 4 T 2 0 y U W 1 R U n Z Q b l h Q M T Z t c V h 2 V W d 6 R E N G V U t 5 S 1 F r d U 5 w W T F L Y 1 J H U V l o d V V G V T Z l V T A x V U x W V 0 5 V T 0 N 3 d 2 l Y a D h 3 a 3 F U d z h u T W h w V F R u U m 1 j a W x B V l F T V E V n W j Z S b l c 5 R V l t b W R p R l F o V E R s a V N p a 0 V X U 1 p 1 U 2 5 Z N 3 R P V m 4 r U 1 o x U z B S a 3 B S Y 1 Z v c G l 3 b y 9 C M G N j S G l P U 2 J j Z 2 t n U k 5 E d 3 l Z d m 1 r Z k x Z c 2 5 K T F o 1 e T V x Z k t Q e m x 1 M T d C Q 2 1 x S U 1 P V V R w d j Z 4 M W Y 3 d D c z Y 1 k 4 M X l h M n J r e k l l Q W h H N H V t Z V h a d H Z t O X h u a n A 1 N 1 o x b 3 l N a m h t R X F t a k l n M 0 F D S U p V Z 3 B C R 3 F C d H R x d m V o T E M 1 d U J V T E J h U E p 4 T F Q z R z R y R D V n T E l a a l p v U 2 1 Q d k 5 y e G p V Z j N D c U d x W W 1 4 M 1 p s Z U Z R M U 1 t R F Y 4 S l V J U n c y d F J K V l d v T k 9 6 Q T R h R j B m V m t 1 U k o 2 Y V R w S U w z c T Z Q a 0 9 L S 1 V n Q 2 l s N j B P R G c r S z Q 1 W U d J R E 5 Q O F d m T S 9 o c F B T c m d x W l A 3 M E J 5 U 3 p a K 3 A y M F d O M 0 d w Z X d z b G F a U 3 F h R 2 h J V l d R S U 9 y V X l n Q 2 N W R l p 0 S E Z U b W N l V 0 V w T E F K N E U x M U Z w a V o w Z F B i b T U v d n k z Q U d L R U s 1 N T V P c m w 4 M X l E T V Y x U l Z B d X l X U k s x a z E 1 Z 2 1 L W W t v Z 0 l F N 1 d x S 0 1 y Q T R H Q T B G b G N F R F F q M 0 l h V U V w N 0 N 1 Z 2 1 o Y 0 F Y R G N T a l g y W W h D Q T E r M l Z J S 0 V w b 3 I r L 2 Z 6 U W F 6 V m N z T X d 1 a W x H R 1 d l N H Z 2 K z N S Z z B V e j d T T k p R U m F i S m F S T X o z U F p T b D I z e T R y W j d u R F p t W m t 5 M F Z R R G R o d z Z a a 2 t H M D M z Y V d U d X B V c 1 g 2 T 2 p S d 0 t a S j F s W V c 1 S m t n Q n d T Q z N 0 M E 1 x c T l O N W t X d S t L U k p Z d F c 1 Y k x h M X N h V m 9 T S U p u V m Y 4 Y l Q 3 U D M z a G x s K y 8 w T n F Y S 2 5 I Y U J t T E p M V 3 N Y Z k d M b D R w R k V T b V J p T 3 M 3 Z j h 6 T k R D T X A 5 W n M x W n F h c X F R O F B E U j N w N j d K c k t q T C 9 a c X k x U U J Y R 0 9 V N 0 J W U z V 5 N 0 h J d k J y S 3 B x c E t 0 c l p I U l V W Z F g 4 T l p h W l Z V W E V V L 3 J N W X M v O W 4 3 N X d v Y z g r a 2 p T R W 9 D S k 4 4 U m J a a W g w M m o 5 T X F k b y 9 U V n V 6 S U Z J L 1 Q 1 c l p y e k V 3 W X Q 0 Q U p J Z H J D N G J S a E V x S G R W a j R o Q l h F R 2 9 W c n B 5 Z G Z z b G I y T 2 1 R b 2 h t V X I v L 2 N D Q i 9 I b V N q e m F h U 3 Z 1 S 2 k z L z h t Y 0 N p T X Z 0 S X d p Q 1 F i a 3 B E U 3 N Q T U t 6 S m J U R 2 x h Q 3 p Y R z d G L 1 R 0 T z d E a H c 4 Z U 9 x U 3 B L c G g z R n A x W E 9 N W U 1 G V G F C b j Z q W T V 5 Y l Q r c 3 d r N V N 5 V z V j e F N N c m U z d D d O a z Y v c 1 R D W m 8 v Z j M 2 K 2 J u M 1 R p d S s 3 N n N L c m Z 2 T D B T R k p Y e E x p d D J W V G l C S U d a c m E 4 N C s v Z n R n M U F F Z U s r O T h r M 2 J u R k 5 U Y W N G U T N X U m V j T U V G S i s 3 e n h G L y t N b 2 x 1 U G N Y M 1 h S W G 9 I U j V K R 1 Z L Y 0 V H Z H V M e T Z F a 0 1 5 d j d 0 a 3 p H b z F w b W h x R H R 0 M T l Z V U h j V H F E Q 2 9 M S 1 V B Q X p E Y U 8 4 Z X Z 2 R y t Y Z E d F b n Q v N j V B O C t v b W x h T H F J W T h 5 d U t p Q 1 h U V m I 3 c E M 4 c W 1 K M 1 F q O T Z W O D R 1 Q l p 4 M m J o Q k 5 H Z W w x L 3 U 2 Z T F U Y l h h d 3 V h M z R Y d 2 F G N j U y Y 0 h T a k 1 W b V Y y N F Y w d 3 g v T 0 Q 2 O S 9 q Y 2 l q T V p x N V k 3 T X J z V G p y Z j F 3 d E J 1 b W t t R F R P W D V w M E F N d W V I c E p T Y X B w b F N 2 c l I 3 O T h G R D N h c k 5 y Z 2 s 4 N 2 p w L 2 o z M y t P e n d q T V Z H c m J L M k I r V l Y 1 O D g z Y V d J e D F s a W J u M V d U U 0 J h W W t J Z F R K U G p x S z Q y T E M v R H l q b E Z K U k Z F V l J q Z z B N S E 5 p L 3 Y 3 Z X Z 6 K 1 l v S W 1 r M n l m b U 5 6 d k 5 Q O X F Q a n l V T T l N W E U y T D l a M m F M R G 1 u a W V q a V h S Z V c w W T V 6 T E t s d V h u U 1 Q 4 b V p D W T F 4 a 1 R a b n Z 6 a m 1 m M H B P b T l K d X M 3 R n B Q T 0 Z j L 3 B o c k J R b 1 B B N C t u Q X F G b U Q x T G R z L z N s M F h o e W Z O d F l F c W g v W U h D Z 3 B l V 2 R I Q k N 3 c T V T R z h x Z H B x N T h 2 O E l E Q W F Z T n E y V 0 U w a 2 Q 3 e j V w R U 1 Q d U N y V n d j Q T N Q V 3 J s c X h T c F U w U m t 2 b l E 0 U 0 9 I R H g 4 N X d i R 1 B a R E o 1 L 0 x F U H U w M W o 1 a l o x N W 5 i M 2 h h Z H c 3 T 1 A w U V p V U 3 d H Z z h u V F B S V z Y 4 S l h M W n F m c j d H c E 9 U W G J C W E w w M T E y b F F B T W o 0 d 0 9 E Q T I z d j l Y e H R v Z D V I R F l O U U k 4 b 2 Z z c X g 5 S V d p c y 9 s M G 4 5 V T Z G V n V k V m V v d W 4 r N D h j b X k w Z X U 3 M H k x W X R z S F I 1 N m N x c T N B V C t h Z k V I c X Z T K 1 Z j a z N s N l l Q Z X B T R X B n Z 0 F w c U d Q R E t j b U h O R l N o V k N G Z 3 R 3 U k x Z Z i 9 G W H Y r R W E z V G 1 X R T Z G V n N s b 3 E 5 O T l q M 1 g z L z J Z M j Z G T m x v S 1 F C S F J v W l I x Y W 1 a U F Q x Z n F S Q m R i Q k 8 y U E V L W T Q v Z U 9 j N n J I Z z Z 0 U E p X M i t 3 a l N r b G 1 I R E F Y Z k 1 U M D d h b l F D W n p a U G E 0 N F o r N l B i d G 4 w M l B Q L 3 N B S j l x e l d u V l Z Z e X h 5 b m p a S H Z k V n Z H N n J R S 0 F u W F U z c C t 3 e X J V S k t r R T V x a k 9 4 U j R j Z 2 Z Q d 3 Z 5 O U t j T E F S Q z J U W E N r S j V K b V U v R X p M S 1 Y x V k Z D Y U 1 u T n F j U H h Q M 0 9 E T l J S L 1 B q U 2 J B Q k d Z U z F t b 3 h N Z F h N c k V D Y V V r S W 9 t Q 3 h i T D d L d 2 p 3 O D h D c V h D b 0 U 3 e S 9 C a y t 5 b n d h b 1 o 3 a G 8 4 L y 9 t K 2 o v b 2 Y 1 Z n B I O G l x T 0 1 Y b S 9 n d 2 9 r T 1 p h N W N I V G c v a X c 0 Z 0 5 q N n V a U V B G a H h M T W R y T m I 0 T U d K R F k w L 2 x 5 T 1 d C e X p 0 e D J I a j J k Y 2 Y z e j F C Z W x t M 1 N B V E 9 Q R H d H Q X l 3 d m 5 a R X d D R 0 l O c X Z i c y 9 n b m 5 W N G R t d i t C O G R o T X N E c H h m e G 9 j R D d Q L 2 d n b m h 5 c m 1 V Q 3 h J Z m I 2 d 3 g 5 T 0 x Y e X d D M D R 2 W E I 1 V z N Z M 0 x E N j c v N 1 d q b 3 p w V U h h b j Y 3 N z l v Y m I r d i s y W H A 4 b U 5 j T W l E O U V V R l l C c H d l e F l a Q W F m b C 9 N Z i s v c n d l Q j E 5 Y 3 N u a n R w V S 8 v M z F U O D V y M 0 h i b E 9 1 d j J u c T g v c 3 Z y Y j l T d n p 1 N F E z Y j N u M k F W O E Z B R V o 1 N C s w T F c 3 L 3 h r e H M 3 d m V P W X R H U 1 J C W i t u M W V w e T N 1 S U h B R l R 5 c F J O Z W Z R V m Z p c m F k M j Y v V l Z q Z G Z Q Q z F U Z C 9 o Q U U z e X R k M z J y d H R P Q l J J S W p i d 1 M v O H U z T D k v N W s v Y 0 4 3 N z V o M W E y U F Z k M X Z U L 3 N Y c l B u L 3 p 3 T z M r b j N Z R W J 2 a F U w O D U 3 K 0 8 5 Z U h L M k F y d 0 w 5 R V R q O V d O R 0 x B N 3 N R M 1 Z E M 3 h U d H I 5 N D N B N V N H W G w y T k R 3 Y S 9 l Y z N u U G N 6 a X d F c D I v V 2 J P e E h s L y s 1 V z I 5 d X h E d n F 2 d j h i Y l h E R l F D Q W 1 h S C 9 2 a E J k c j N O a U d N e k J M M z F 3 S G J E d V d 6 Z l Z q T 0 4 1 c U 8 0 S F Q 5 d 1 l R M D d K Z V Z E Y m V 1 a l J i W m h 6 W G 5 q T 0 w v M y 8 5 U 3 A 4 R 1 o 0 Q 2 4 3 b m p R Z l V I L 3 A 4 U G 9 P S m N 1 S D V Q U D A 2 R 3 Z y e H c y N W Z 1 Y l V G V j Z P R m I w T G t M c V d W S X h O Q z V G d 2 x n T k J M N H h G Z W F Q e l V M c U Z z S D R I T U E 2 a H A z Z n h I W H p G b U h y W m t w Z U 9 U R n V z a D F O Y X N C Z 0 o r Z T J m V G t y S F Z i d D Q 3 b k V r M k 5 R K 2 d i a E 9 I Q i 9 s M F l U Z V B v T G l U U 2 l P e E N 0 d 1 g x a 2 9 W b l J R O T A 3 a 1 Z z S 0 h q W F E v V 0 p W N W 9 R Z m F U c V N 3 M U 9 M M 3 d W Y 0 h t Q 1 g 5 O W F M L z V 5 W T l z S U t z Z k d Q T j V X a z l Y W G h Q a W F j Z F Z 0 R C 9 T a S 9 3 a G N Y c 1 N I c 1 d U a n d 1 M 0 J s Z 0 1 S S U l a M E V n T 3 Z B d 2 t r M 3 N L Q j V 4 Q U R l c D l y d W Z W Z S t 1 e H c 4 S W M 3 T H Q r d 2 J o M 3 E x d m h y R V F v M 3 Q 5 V 3 Q 4 Z G U y S U 5 q S V Z 6 N 3 k 2 U W N i K 3 I 1 U 0 8 v d X E 4 S z F I L 1 J m Z k Z 0 e l I y c n J w N D d W U F I x Q l d n U m 5 6 T X R i Y j M 0 W C t z M U Y 5 U X p Q Z k F L Q n B N d 0 F n R m d s Y y 8 z V H p s a W 9 B Y l E y Z m F n Q U N 3 Z S 9 k Z l B B d S t 2 N k w y R C t 2 T W J y M z h z M j B 2 c U 0 r d k N N W X Z u V X R 0 V l J R N W J u N U t M S l F M V V B 0 a T Z C N G V k d l d E L 2 h y b m 9 L d k F y N T U 2 T z h L M 1 B y R W c 2 S W Y v U k V B Z 0 Q 5 M D U 2 c D E x W H Y 1 Y m p S d F h 0 T 0 t C V F h O Y k N t R W 8 x c 0 J O R D B M N F B 4 U T Y 1 T U w 3 M T d U d W d H U D N M M 3 d 3 V k J 3 e D h K d 0 V 4 W X V C V m 9 D a S 8 x d C s v Y j F S a k t l e k V 4 b W 5 F M X F D R 0 F z c V F u Z j U 3 N T I z Z G F X T V J s b k p K V T d u Z D F 5 K z h W M G Q 5 Y X h B U z N m K 2 F U Z j Z V R i 9 G N V p m N 0 F l c T Z 6 T y t L e H p 2 U W 1 T W T Q 4 T m s y Y T J 2 Q W s 0 U H N D M k p i V W 4 4 b 2 p m W X p t O U R r W W N E L y 9 r a W M x c 2 9 n R 0 F q T n d h e j d 3 K 0 V 3 b y 9 m Q U p j W F p a V l l z a m I 0 Z U Z z b 1 l O V T J C a E V J T l l Z Q 3 l Q N F R i Q X l I Q X B t U F E 0 R l F t S m 5 E b 1 Z E a l p P O T Y 2 K 2 N C M z A y T l l l d l p j R 0 1 R d 1 l u Z E 9 r T W J Q e G 5 x e U 4 2 M T F 3 Z D h s U l l E V 1 B H a D R Q U F o r d j J 2 M D c x d j B z O T Y 2 S G V K T W F p N C t 5 V m M r W F Z V Z m I y U j I w S U J v S 3 d T U 3 k 3 Q 0 I r d k Q z Q m g w b G F D c 0 V r d X V D M 1 U 4 M y 9 o N E R x c k Y r Q m p V d 0 g x d m h Y O T Z I V n h l S U J B S 1 c y M V p 5 a n p B a l V I Q X R 6 R m t p W F h u V F p t Z W E 3 M G d 3 d H A 3 d y s z M U F W O E Z s b H l F c X Z Q Z 3 V 5 b U h y a k d J W U d N N E Z N c E t 5 b l Z E S X o 4 V H J E d 1 B T e T d D Z X o r R H h S Z W h y Q k p i Z G 9 a R G d Z e k V G M S t F R l p 1 d y 9 n Y T Z h U n Q 5 Y j d j R k 5 S d E N 4 S W J S R j h G N W w v T m I z O E x t N n R v W E t Q R E 5 w O E p m O W 1 Q d l h m N 0 5 x S T h P T k Y 3 Z W l m N i 8 x c T Y 2 K 3 B H c C 9 3 N E F B S X h v O E E r R H p N M D E x Z F U x e m N 6 T W J F R n V 1 S 1 B P W D E v d n I 3 d W p B W E F k c k g z L 2 V i V H B G M j J j Q k p Z d X J B N 2 p J M z l q S 2 Z t W j Y 2 d m 5 C N X Y 3 T 2 5 u Z k w w T H p J d W d m U V Z 2 Z E d x S T F k V z J a d 2 J j O U V x N j V M Y 2 d j d U t 2 V z M v R G p C b G N 4 e X Q 0 V C t 2 V k R 2 U D l a N 3 U z Z y t 5 N n B y b W 5 t N k N E M 2 R 2 R C t a L 2 1 s Z T B Q V E k r a V A 1 R m J z c 1 d n c G V N M 0 g r S 3 R 6 N m p a O U E v W E 1 V a l p 2 c W F y K z N F K z R 0 N F B y R j l i V k 5 2 a n J t W D k v S F p 3 Z W l P c W F a c T V m T n d W V T F k M X d S M T B i b W p Z V F d V d z I z V j N i U W d R c 1 h W a D l Y R 2 V a U m 1 D e H Y 2 M z F B R E l Q a 0 J B a 3 h P W W 1 F L 2 9 n Q W 9 2 O U V 4 O W 9 X T D h a O W N 6 T j Z 4 N j d k d l B 2 M E 4 r R j J M N 2 F 6 M y t S V m 4 2 S X l q Y l Z 0 Y l h Y Y l h v W H Z l O W E y d k F s Z X U 5 d G R S M G R C N T Z Q Y 0 g 4 a 0 Y 2 V 0 1 R V z E 0 N k d I Y S t K M 2 F m W S t 1 T D Z z a z k v U T F X O X Z i N 3 Q 5 R T d 1 b m t Y b E g 3 b X p 2 O V p a V j B 5 M H N v c T R T O X E y N 1 R 1 e l k z Q V F B c 3 p U W F h W R i s 2 b G F P R H p W d X F r T 3 h C U z Y y Z k h y b W N y U W F z d S t J b W Z P R n g 1 b n B z c G p V N 0 5 q U 0 h R d 0 h M Q l k 1 R 0 F R U n Z x O E d P Y m Z 1 Q W R m V 1 p G Q n h M V 2 I 5 T 0 F S Q z R j Z 0 4 y Y k d z W m p 6 V U R 2 M 3 J E b F d z e k t R c 1 F Z Z E c x N G I 0 L 0 w v e m h p d H F Y a H R B Z l F l U j F I Q z F h V 0 F Y N E t s R l d 5 V E 1 y M m U x b E d y Z l l u T l g 0 M k Q z a n R m V m 4 z c E s 3 M 3 I z N X l z Y 2 F n S W I 3 S H d D L 0 J 6 Z X Z i U U N 3 Z E c y b T B W Z U I y S E R n M z d Z K z Z K Z 1 p m S n p y T D I y d n U 2 U n k v V 3 N B Z 0 d z Z j V Q d U 1 6 V 1 d W R G E 3 b C t O T U h x U G Z Y L 0 1 v O W R S M m J h a T V D V z h Q U E w 3 K z Q 3 d H I x T F F p a H F i W n k v V j h y N E t z Q U V Q e m 1 I W X R k R l V z W F l z Z j N I S 0 V 3 M T F T M z E 3 M 1 h h O G 0 x W n V j W H l m M H I 0 T 3 J H N k F C M 2 J W L 3 p C M y 9 6 d j U r T H J 1 M X J s c T V 0 a W M z R D J s d k M y N j Z 5 W m 8 r M U d 1 V l R k b X Z l M z R Y K 0 N Q b 2 o 2 T 3 N F c 2 5 H c 1 J W W n N C Y U N z Y 3 V 3 N X E x d U 9 Y R j d F a G p K T F N G O E V B R n l l Y 1 U y N U M 2 Z G 5 y Q 1 k r b k 9 r T W 9 L d 0 N 2 b 3 J N S y 9 v N k 0 4 e m t 4 N k h X U E 1 6 V l d B R m 1 X U 1 d j S H Z S S E 1 t O T N l d U N y e U Z 6 S G h 1 R H l v d k p j V k N 5 S G I x N G V W Q 3 N H a m 1 m R D l C e m Z R S W E 1 Z k 8 0 e F d Y U 2 V l e V F I T E w 4 c F Y y T 3 R m R G s 1 N X Q 3 a T h v N 0 p O T E 5 o R 0 p w e W t O e E Z y b i t P V m F k b k R J W E x r N G 4 1 S n N i Q S t X U z k r S G h 5 Z W l m Z j M r Q T R Z Z V d I M 2 Z r S 1 l S N 3 J r M D l 1 Y j J a d 1 l O d z R F e G 1 i V E 5 3 d T c x a T l K V X B u T n U 3 U G N V d D B Y R z d w V E 5 O V U t h T F R k Y W h 3 N n Z I U D J O K 2 F u e l l x T U h z M n B j V D R u e W t M T W Z G a z B t b j Y v e C t t c E R O d y t 2 V W s 2 W j l J c S 8 4 R G x V U 1 h 5 Q U h 6 Y m 5 R Q U F B Q U F T V V Z P U k s 1 Q 1 l J S l F T d 0 1 F R k F B Q U F B Z 0 F X W U g z V 0 9 K V 0 d H W k N B Z 0 F B U F F J Q U F C Q U F B Q U J 0 W l d S c F l T O X B i V 0 Z u W l R J d W N H N W 5 B V D B D d 3 Y y S l V F N U h E U W 9 h Q 2 d B Q U F B M U p T R V J T Q U F B Q U t B Q U F B Q m t J Q W d B Q U F N e T Y r e k l B Q U F B S m N F a F p j d 0 F B R H N R Q U F B N 0 V B W l V y R G h z Q U F B S H Z T V V J C V k V p S l k v e i 8 v e i 9 E U U F D b U F i R j F S R n J N Z 2 w v N k h 3 U E Q w U m Q v e n J 6 N j g 1 K 0 J 3 V m l F e F U 2 U 2 h a R 1 J P a F l 6 N G t s Y z l 6 N z l T e m p 3 O W V k Z k J t Z H B s d i 8 v R 1 E 0 O C 8 4 U E N 5 T E R B a 1 Z 1 W m p 4 c m g 5 Q j h I Z V A z O W 4 4 Y U t q e k 9 2 L 2 Z p S E p E a n I y Z y 8 x N V I 5 Z m Y v K 0 h T e G Z 4 Q U t l U F M w O T h a M l J n N k x M Z 3 h C U m 5 Z b V R v T k V j W E p 4 W G d E T F J O R D M 2 b m F i S m p p a G Z v c 3 F 2 U U t L a S 8 v U D Y z N H M 1 U G 5 y b n Y v M U l l b 0 x n Q m V x c S s 4 T 1 p 2 K 0 o 2 d m x o S X N G U V l j d E 0 x c W F I N V Z X L z V 4 L 2 Y x Z n l J S k x i L z k 4 O U J u c S t W O S 8 v M G Z 2 L 2 J M L z Z X L 0 t m W X p p c T g w U G Z 1 c 0 x N d 2 N v c 0 N J T E x y d j k 2 L 0 d Y Z n d 3 T U R I L y t N U 1 F k K 0 x y K y 9 1 K 3 c z V j l Q d l B 4 R G 9 Z Z F J M S D c 0 N V o r M k l E T X V w Z G x I d m 4 z O S 9 k O W F n c V Z B b H o x e T c 3 Z E x i L z l T e l d K R l h x Y X I 3 M 0 V h N T Y v Q X V 0 U 1 p t N D J K d 1 V H S 1 p i N E R s e l E z U l d r Q V J i T 1 B Q T 3 Z G d D M 4 M 1 B m Z 0 4 0 Z j V E e X V I L y 9 q T j R 5 Y k Z 5 c 2 t B T F R B Y 3 B G b U V P a W d w U E Z J d T V X Q m h Y d W 5 D W G 5 2 Z y s v K 1 l 2 Q m d h R 2 9 G M W Z k a i 8 1 d z h E Q T h P d m Y v O E N k W H c 0 O X B 6 U m V r U U Y 2 Z G p J U V l U N F h 3 d n Z 5 M j M 4 R 0 J v W n F J N D Z 3 M 1 Y 5 W m 1 S a n p q M z Q z R k d H e G x p Q l F v N U F F c 0 1 R V E 5 3 d W p F a D h U Q X d P R H F T a k x Z a W Z 1 Z H o v L 2 F R Z 3 l 6 N 2 J u W X F a U 3 Z R U U I r R 2 9 u Q 0 R q e i t v K 3 V F R E 0 3 Z G E w b H h t S W F n W k h Y O U J s N U Z n T U E z S k x u Z X M 4 Q 2 J s S U F B Q U F B U 1 V W T 1 J L N U N Z S U p R U 3 d N R U Z B Q U F B Q W d B V 1 l I M 1 d J a 0 5 1 M j U w R 1 F B Q W J 4 a 0 F B Q k F B Q U F C d F p X U n B Z U z l w Y l d G b l p U T X V j R z V u Q V c 4 W m t P Y U p V R T V I R F F v Y U N n Q U F B Q T F K U 0 V S U 0 F B Q U F V U U F B Q U U 4 S U F n Q U F B Q n d 4 d m 9 v Q U F B Q U p j R W h a Y 3 d B Q U R z U U F B Q T d F Q V p V c k R o c 0 F B Q m t o U 1 V S Q l Z I a W M 3 W H h w Z E Z 6 S G R l Y X R l b X U v M X p 1 Q X h z N X V i T n g z V V d R T X h D S X R a Q 3 d U a m 0 x W l V U T E 8 4 Y 0 p F R V V s S F Z F V E l v K 2 d j T z d J Y 0 x 4 T m 5 x R G t T S V Z 1 T 0 F X a 1 V T O H o 0 W k J U W k k x a 1 N P Y W J O V 0 Z J R T B L U W s 3 a n Y y b m V o d T l Q N z Y 3 V l h 6 b 3 h z Z 0 N J Q V N B S U t l N U d p K 2 c w T z h m b D I z M 3 Y z c T N y c D E 2 N z R D R W Z 4 T W g 1 c 0 N t b W Q 3 Z W 5 P U F d 3 U 3 d D T T F K Y V V v W F I 5 Y 2 J Q V z Z 4 K 3 A v T G M v R X R m Z E s v V D d E V F B z O T N 2 T 2 Z t S m Y r K z h K R z A 4 M D F P c E Z z O U R 4 Y 0 x V L 1 g 4 S 0 5 y N S 8 z U C t h R 0 Q 2 K 2 p 6 L 3 V E M m 5 3 S T B v N V c z R H J 5 V E t Z N k 5 M W X N Q Q j h j S H k r R 2 h K S W x 5 V W l Y c X l L Y W V l R l N 5 Z H N 5 e E 1 D V V d J S U d 3 e X J N N E p h V U c r N m l u K z Z l O T k v c m Z W b X d i O V p m T l M 3 Q V A w b k w 1 V 0 x T N F F w Y n l o b H F T a V Z i S E I 2 a 2 o v a 3 V o U V N U S m N t Q j c z c U d u S n l E c E 1 Y Y k I w M X J J N F l t R k N F T k N j Q 0 F i Q 1 d 5 W k R D Q U J r Z E l V a W J E S 0 x x Z W U x d U o w Y m l U b m E 3 V U 9 C S 1 J F T n Z T Z 3 p Y a m s r d k R U Y 3 Z Y U z B 1 e n J T W D V Z W T l h a H B X Y z h 5 e E 1 h V T N F Z 1 d V U W 9 B a k c z c m h E Y 3 h t K 1 V j T 3 N z d m x t S n c 2 K 3 p N M l d a U l p y e W g 2 L 2 p I T H g 5 Z F A z R F d u M G 1 J b G c 0 V G Z P W U l s U m V q Y m 4 v T T Z j M E t E a 3 J w W X R H K z J U e H N W a F J t W W 5 W a l B W c 3 Z k N n d i U E Y 4 Z D Z m Y 3 J D Z D Q y Y m 1 S W W d q Q k Z B Q l R S Q 1 V x N W N V R k F G V j R h Z F J l b k J h Z k p j S X V v N X l M Y m 1 T R z J h T 2 5 M U n J 0 K 3 Y r d j R u W m Z l c V l 5 T n V M U U 1 B R k J B T n N Z R U 1 S W m 1 i T X h h R E d O a X h t S l l D N 0 1 X d z F x W X N S a U 9 v R H h 0 U k N s R E N F T 3 N 2 c 0 l s M 1 l G U V J w U U p X c 3 o x W l p F N T g 1 W l p r Z 3 p m Y 2 V Y b 1 h l Z m Z y S X l O O E p h U n U w O H d z a k N u O H F M Q 0 8 5 S 2 l L e V B L Y V Z G T 0 9 0 d 0 t M N m 1 D c U h J T 2 x S T U 5 s c k 1 4 Q 3 d D W T J C e X h l T X V J T 1 A x Z H h k V X A w Y m 0 0 U 2 k 0 b V o w U 3 B Q N X V v N 3 p 5 K 1 p 1 a G l j U 3 F D S 0 0 y S W N r Y V E w c U p U R V d T V k Y z V 1 d 6 d 2 h 5 W F B h T 3 V R d G p z a T h o d V R W T 0 5 G a G V a M 2 t U c 3 p i R 0 Z H T U F 3 S V F 3 e E d h S m J U Q 2 N J c 2 l T c W J I c G 1 J M l J 4 Z k l h e T V z c 2 Y 1 T j Z U d W Q 4 T T N H Q 3 Q 4 M U F a b n o 5 M E l X a V R F e G 4 r Y m p r e W Z K U 1 J w U 3 p 2 R V B q Q k l Q b H M 3 e G p 5 R i 9 X W D F B N T d D d U 5 T O T Y w U T d Z d 2 F 5 S n N Z S W J t W m p V Q U F H Q k t F Y V V z V U l Z U 2 J C T 0 d X Q 3 d 4 T 1 J 1 b 2 J R b V d i a k M 4 e n Z F b V p n b G 1 G b 2 Z 6 e m N D c E s 0 R l V 0 R E k y b 3 Z M a X h k S 2 x Z N T R p R 3 p P O F p Y a X p x V U E 2 e W x 2 R 2 1 E d H d y b U x G e W V D Y X N M d F F a d 1 d D R U F C U V F M T 0 d v L 3 d J V U l J c F p X M V R O S F d 2 b H Z G b H M 0 S 3 B o O T J C d U 9 S U i t m K 2 5 u Q k V s d k c y N j F B d 0 Z k T H B 5 c G F 4 b k p W M z F L M 0 Z Q T n U z U z B y S 2 V G V T J E W U p 6 b E p R U l V a d 1 d E N G F 3 U H M 5 S k U y c 0 R Z Q U J R a H d y Q 0 V Z V F Z X O E t x c D h 2 a U l M e E 1 i O E p l b k h L N 3 B t c 3 p C V H h u N H o 5 K 2 N l K 3 V a d 0 p R S W x p N F p t a 3 R U b k V h V 3 N 3 M k R G M F Z E T D A 1 S F E 5 S E I 4 d m p W N G 5 U V W 8 2 W W x V M l d v Y l R G c z F G b V F r T n d X d 3 h H T U x j e l F 1 U V Z r a W p E Q m p N S H l G c 3 R T a E N y a W 9 3 W H B P R z h i b z k 3 a W F T M F h r L 0 9 z N n l H b W h M Z U 1 v b l F z a 0 l y N G x M a k d D V m x C R W s x d F M 4 K 0 o r d T d q S m F t b 3 c x S n p L U 1 F D W U F o e G E 1 b k N 6 S G h w S W d 4 Q U 5 W W k l p M D R i W X p x Z k t x S 0 Z H W T B W d k 5 s a 2 F Y S n M 0 O E M 1 O X J y T j B 4 c k 1 o Z l B D Z l Z z M n N p N D E 0 O H N t S 0 N D V k Y 4 Z W R Q c F V U b l h w V 0 1 I V z N s b l p w V 1 p a W V U v T V F C S l F s V m l B V l p l M X p 2 b X g 4 M W N p b E s 0 R 2 E 3 a 0 R W b 0 s 4 M D d D N 1 V P R 0 d P T m l j S X E 3 d 2 9 t Z H I 2 Z 2 J N T D A z d 2 h u R m x p a T Z i b V Z 4 S n V O U z J i Y W x 6 e X B p U j N Y U E x h b U d H Q m F M d 2 p 5 M H N h S j d D M k 5 W T l d O c k l P V X l 0 S l J X c k M v U 3 Y 4 b m V m T G w x M H N X O W 9 W Q 0 k y N U F 3 b U h P e X M 0 V E 1 4 K 2 F K R 0 5 0 V z J Q b X F x S j l D M X N Q a T Z F c z Z S b m c r T k R i a l Z 0 c 1 d 4 Z l V U Q X R P Q T J X c 3 p F R E F H b k J l Y j U 4 Z V c y N H R 5 U V p Y a l Y 4 e V d I Y U 0 4 V V J w Y X h 0 R m F Y S H Z X c X l M d H h i M y 8 x Z V Q 5 R 1 N r M H Z X b n F s W W V i b W t K a U c 1 W j J h Y T B 4 Q k l S Y 3 R q b 3 g 0 M X Z R R G x Z Z T d 6 R 1 U w Z 2 t J b F Z K S z Z X S j h l U 2 t t Z k 1 X e H l U d l R y T F R 5 N l Z C Q 0 d U N V h T V 3 o 0 Z 3 l B R 0 p 0 V z d S M F R D b W F V c 3 B I Q U F n Q U E y V 0 p M V m l H W k t p K 2 J L S W t G U 2 1 M a j V Z b n g y U k R C W X l 6 Z 2 t R e G M r M n B F N U J N d l N R Z G J i e j R i e X R I c j N D M j l m e k h 2 M 2 d M T 2 V j Z 2 1 0 c l N x e j N s a V R G T W F Y O W g 1 Y W k z M k 1 E Y z F D Q k V B V m 1 Z a V V 2 d X F L d F E 0 d 1 J B b U x O T m h o Q U 1 C T 2 Q z R H R j U E p W R G V O b D I 2 V X B 5 S 2 x D Z k h 5 d U 9 q c 3 E 1 Z 2 9 C c m 5 N R G p l W k s 3 e m M 4 S F N T N V B o O V l Q b l A z S H B u Y 0 o w c k N j U S 9 N V 0 c 3 U X Z o a k w 3 d 2 V H N E k 1 O U k 2 T 0 Q 2 M G N l Q 0 1 3 M V R m c T F v L z d 2 S n J u R G p E R W d n a F J E Q 3 J p U E t n d j J M W V Z 4 c H h G e k h F R W s x Z D F s V U 0 x e G w 4 R 2 5 q Y m N H d V o 0 U G h 3 U 1 h M T X B T d F J W M E Z L Z E Z s c z N z O F J w Z V d K c T V 0 N 1 R 0 e n o z d X M x M G Y 1 e F Y 4 R X Y x e l N l c V Z 5 N U F N N 3 p t O D h O W G U 4 V 3 B h S l h 2 Y 1 Z S b D E v a n h C c z F v d 2 l a R E p l U V B G M 0 Z W U 2 1 I Z T h 3 Z F d I Y T F j O W x v V j A y N E w 1 Q 0 t l d F F V c G 1 R Y W V R U 1 V J U l F U Z z d m T T J u Q W Z R O G 1 n c n p 3 d E 9 2 d U V T c G J Z Z m l W Z U V S d l o z S H R p W T k v c H V y S H V J W C 9 a Z T Z G M T c x W n R X Q U R o Z V h P d T d 6 b 1 d r M z B E Q l J W W j N w S G I z M z N B U H B Z Q 3 h C M 3 V o T 2 p x S 3 l p N 0 V n a G R M c T d l M U h k N n h V a G 5 N R G J v V T F L Q 3 B i T z J O W k 0 1 b 3 R T a n B v T F J n Y k w 0 U 0 d F c U 1 1 N z A r V F B 4 d W 5 E U H h 2 N n p I K 3 Q 2 d H l 3 K 1 N q Q S t V N 0 h 5 V 0 0 x d D N Z S F E z R F d m c X V m O E 9 L O G J 1 b k N 1 Z E t s Z 0 d Z a k 9 O W l d n Q 0 J r T T M x O V F F W E V W W E N o Y n R 1 S n E 5 O X J C Y z F 1 N l Q 0 U 2 l B d 1 Z L Z k 5 h e W l j c U x F W G Z o d U 1 2 U E V u d j E 4 S 1 V 0 U G U r d j d 6 K z N Z d V N 5 W k d y R D N w T G p W U n V Q c k 5 4 N n J t T D V o M m F 2 T j h M O E 9 I d l V k R 1 Z z c E N y U 3 Z 5 U T J I S F l Y S 3 J 3 M E Z 5 b U t r T U h 5 S n N N c G d x V H p Z c 1 R w S C 9 H V n J o N j h z R 2 I 0 W W x W a z B H R m 1 H V U l J d 2 h a b W R Z N V B P b H h S W j h H S X Q 2 U W t N V m F T R 0 F 0 a 3 h t d k h l Z 3 N 5 T V l h U 3 M r V X J U Z 1 R Y S H E z Z D F I b H p t K 3 I 1 Y 2 R a W U l a Q 0 t y a H k r Z k Z 2 Z j Z Y T V Z L N F o 4 c F N v c l d B a l A 1 V l Z k Y n B L U G V v c k h Y S V h k Z 2 R D Z 3 Z 5 d 2 x 1 b m p U S 0 U r T U N a W n V Z b G J q e E l 4 R G p q Z 0 x v a z Z m S W t n c n J u Y V d 4 Y 2 Z L R T Z N R T R a a n N 2 V k M y N 0 s z b D l l K 0 d O b H d v W D J Z a l R H O W l 6 O H V n a W J W c U x 0 a D Y 1 Y W h Q U 1 J T b H h 5 d G p J N 3 h 0 V U l 3 V l F i W l l s a k R z c k F G O E p n Q 0 F J c H l M Y 0 Z H b n o 1 Z E 5 j c l l G U U t N d W Y w T D J a S G x K c 1 B T U 1 Z L U T I z R n N a S C 9 X b 0 t Z M F Z 6 c G N 2 Z j J 0 N X c y c 2 I 3 b m 8 v d E g 3 S V g y W X k z Q U l J V D l W a G Z u W i t j M 2 s 5 W T F 0 M V Y 3 d n J 3 a j B Z U 0 h s O G R I W G c 0 b 2 k z T k 9 M e U p 5 U l B s Q l V W W H J S W m p q S X N 6 W n N p V j k y a m l C S m t X N H h 0 W W R z V U R L M 0 F N d j F h d W l 3 K z Z 0 U V Z s b G l Z V W x u U E 9 r d 0 5 F O E p i c H N Q V V J W T 2 p D U F V Y V k p 3 S X J q M F J X b m V 4 d E s 2 d m 9 E S W x P a W V Y c n B 2 Q l B E a 3 Z i Z k F v S 2 R I V T Z z W j Z W Z z F m c W h 2 c k d a Z D k v U V d W Z 3 d Y b E k 5 N l N j Z G 1 m a 0 Q w W l V k S l o z c 1 F j e F l n a W h D a k Z o T E R F N G s z V F l X c X l u b l d y S 2 E r Y T h t Z m l 4 Y W x J Y 0 h 6 U X B 5 U W t V K 1 V 0 Z z d W d G x 1 U l R k Q n Z q d E 9 D K 1 V M Y j A 5 Z l d m U E Z 1 e F l s e j I z N H d 6 M 3 h U b m d Z S 3 l 3 M n U y U l Y z K 2 J a Z m F h O G Q 2 Q 2 p M e D B 1 U l l n U k p m T l h K W j V R U 0 5 F M V R P b 2 Z K a U x t T G w 2 c G l J V W 9 Z U z F y W j Q y e F J N W G J C M D B k U T U y K 1 N 0 M 0 k v Q j J S W k Q 3 T n d x T m Z r Z 0 c 3 R l h p c X R Q Q m R l Z X J W a V J k T G d Y a 2 Z D O E 9 X d W M y R k 8 0 U k d m N H B N T z k 5 R 3 B Y V m J T L 1 B E N 2 1 W U k p P W F N u S X h C b H F B N E N G T 1 l 0 a G J J U X B B Z 2 9 J Q W N V R U 1 C R F d 0 a k d 4 V 1 d K U E 1 w e V p r K 1 V X d 0 x U R E 9 l U X I 3 Y W p i Z k t w e V Z k e m h K W G l S W H l R a T l I T m p 2 a k t Z R X R Z M k s y S W p k Z U c r c G F P Z F Z k S E I 4 c 1 J v Y V d L c 0 1 C T n p h c 2 9 I W k p j Z k R J S X d R V G c z c k 8 5 V n J Y O X Q v V j J Y U 2 1 z e m k x M 2 9 o W V Z 4 Q m d D Z 2 h M Y 0 0 y Z E F j a H V w U z A w d G l 3 N 2 Y x b m Q 1 M n V X U G x 5 S l V G Y 3 p Z W V B p b T V 6 N V V 2 U D F w N 2 U z d m R s Z 0 Y v V 1 V w M E x y a T Q r U U Z Z Y U o w R V l Z T V R E V T Z N U 1 I 3 V 1 h X U 3 l Y R E E 2 c E h Q Q 2 Z M d k p w U 0 l x T D h a a z c 3 Q z N 0 Q 2 N R U E Z P N T Z r T F p z d T Z p a 0 1 i e H Q 0 S X c z S H p k R X l G a 0 1 5 e k J y R 1 N x b k c z Z X l N a T V p V W 9 S e X I y Y U l o Z 1 R o Q z N N R 0 N 5 Z k V h V 0 l x L 0 J 5 Y 2 M z W k p h d E 9 W Y T d 1 T D Z o S W k 4 N 0 Z E V n J U c 0 F p M V h v Y l l z c D R 0 U z F 4 M W F z c U 4 y a E N N S 0 d D V F p V M k c w M W t o S l R y a n N q Z n N M a G p 4 b G c 3 N 1 N 2 c 0 x L a 2 U 4 S l R H b k 5 5 M D Z O V T Y 4 c F l S a F V U Z 2 p B S l B o d 3 U 2 a W k y V j E 0 M D c v N U t 0 e m l o Q U J i R 0 5 N T U t P e n Z N b X d L a T l t T 1 l j a X l r b k p I W m U 4 N D A 3 Z n V O T W Z k Z n F q c 2 k 4 d E 9 t M k d 2 Z F Z z O H d y U E s 0 Y j l x d l N N R T F t V U V F S X B J W V F T U 3 V u M T E 0 V H F w d j N T c j B j U j B G d 2 N O b G p l N E h p T m R h a U N x S W h 5 U m 5 R c G 9 w d 1 Z a S T B Y R F l i L z N a Q 2 N o c m 5 h T 2 J m L 2 R D T H J 0 d H R 1 K y t D V 3 Z 6 c D g r T 1 Z W M n l p b G d C Q U F v Z 2 d C d 2 h R e m d E R m x X R 0 J Z e X J B V U 0 3 b H k x O D J x d n l E T X o 3 Y 3 B J U U J n V 1 Z i M 2 N Q T G h a O T d P c U 9 i V W I 0 O D g r W G 1 P N H d n a G V t S G x q V 2 9 K Q 0 N n U U F n Q k F L U U N C R D Y 1 c E V 4 d l p K d E l 5 U U F t d 0 F o R W s r T E N T N k Z 3 d 3 Z 4 U 0 h U R E N w S 2 Z j O H V l Z m p z c 2 h R Y W s v K 0 F B Q 2 x s T n l v Y 2 t J S n N n e E d 6 N 0 o 2 a W x P V H J K N 0 J w Z 1 k z U G x V Q 2 x E S 1 d 6 b W R p c n R p Q U p 6 R W 9 L U k h H V 2 x B c U 1 R U H p z e k 1 o M T Z s S W l V M m 4 z T W 5 a b H R p e j B F Q 1 d 6 a W x 4 e D h n b E 1 U b k 1 a R 0 x Z T m 0 y S F Z 5 O V l r Z 2 x 0 T k d Y Z n J O Y k d w a W F O W G 5 S Z T Z l R F Z o T 1 V z V k 1 w W E l k R U x n a n d 2 a F d m R l h E b m 5 0 N z R r Y j h P d W 9 m a m V w N D l r M U N r R F Q 0 S G 1 R Y 0 F 5 R U 1 N a X k w R E V S c F F n W W 5 Q c G l C a n B j W F l k d z V a R 1 d Z R X d I U E F H c 2 p T Z 0 5 x T X I y R k N w b H F X V V V K Y W 5 r a H N Z R G h O T G l B M U p B N m V k U G N k d D B X M D R Q R F l u S W 1 J e j J R U 2 p a M j B B e X Z K V W R O S D V a M E h 6 N E p 6 b k 5 l R 0 t U L y 9 z d l h S V 3 U v N j d D V H N U d 2 h w W m 0 1 Z T R i Q k t a R 3 J Z T l p C b l M 2 R 1 c 1 N z R T c j U 3 a G F 1 a l J U Z m J 2 a E t i V j V p W W h P e X J D c 0 V o Z k g r O W x N R E Z I Y j V p V z F x S W F J V G 1 5 b z h z Q X B x Z S t V R 0 J 0 T T E v N m V V U k R V Q z V a Z 3 k r Q l R Z M 3 g 4 a E R L Y 0 p m d j B n a 3 F U S z d y b G 5 I T n p O Y U 1 h S n k 2 U D V v a 0 N m U D F M O V F E d y 9 Y L 3 F t R E F 6 Y 1 l 4 M U d l N W l a L z l K U m t 0 U n p K a W V Z a 2 J Q S U 5 z R W F y T 1 p H R D g r W k F z d T A x V m t l R X F C Q X A 4 S 2 k 1 R W V a S 2 h j S 3 N 3 c U N i R 2 s x d l J W M n B K S E d q N H Z 4 S W N B S W F 3 c F h I e F l I a n d y a E x 0 W U 5 R b U F n Q k R L Y 0 V S M G p 0 N z U x V n Z Q b V J B Q V N H Z U 5 5 V 2 4 4 a m E v V W Y y c E x k W D V w e n R 1 W n N 1 a 2 9 Z V G t o M m t z W n p u U U h M S W N I L 0 l C c 2 c 5 R X o y T l Q 0 N U N p e V R h Q 1 V j Q 0 p s V 0 R Z V F p k T l J J S V J M U i 9 u e E F R W V J 6 Z U Z T Z m N V c 0 p Z Q 3 d K W G 4 x Z 2 l E b E h l T F Z L L 0 x R R 1 d R W n B x Y 1 l X V G 8 y T k d 5 b z h E d m d u S n Z Q c F F Y T 0 V y O D B P c D Z 1 c m Z C L 2 F r d E 5 6 c n A z Y m E 2 Y T l H M X N x b 3 l l W m J T M F d y b 2 l F O X F v K 3 l 1 U W J h c U J X c 0 5 k S W c r Y 2 x J Z k 9 5 Z j B u d W R R W X R u W F R X Y 2 h s b 3 R q U U N N T U J B a 1 J 0 c k d l e E t L d E Y x W E p C S m F n c G l w b l V p b T N Z V l A w b l h 1 V 1 N Z N V F U T k Y 1 a U F K Q 2 F G b U p E Q 3 l B O G Y 4 N l V B Q U J D N k c v K z d P T j d u b m p k S 1 h K V F g v b 2 d o Q 2 l s a E J K Q U h G Q U N n R 3 h S d G g w d W J H c G N L c 3 l s S T V i a 0 1 i M W x S b W F j V F k 4 R E F G W V M 3 d U d M e U 5 Z c D V p e F B L V 1 U 0 W k p r R 0 w 2 d U l J N l l C U 2 h 3 b 0 5 k e k Z 0 a U F o M n d S S 0 N D Z W F y b 0 F l c U F H R W t H V m t n a H Q v R j V 3 S m 9 R R E F N T X p 0 S 3 l y K z R k S F B 2 U D d P S l p h O W R t S j A w c z Z F N V l G U 2 0 z Z G d w N C 9 5 R X F z a 0 h P R X V Z Y X d i V 0 l I T n h p a E N o c T l N O T F m W W t w Y 1 p 2 Y 1 R v V 1 Z 1 V U V i V U J F T 1 Z F M D F s b 2 N C S l l K c G d h W V F Y T F h X e n p N a U p F O T F V d 1 d n W V F Z R j J o b k d B N z N H W k I 2 S G Z D b V p K Z k h U N U 1 j d m 0 y V F R h V m t O Z G Z l N D B T U X N p M W Y x V G R C R T V B R 0 Z I W n c 3 Z 0 x N T V B 3 Y X N J M W V O c m I r U T Z 5 R E l w W V U v S 2 t L O V p t U X B 0 T V Q 3 R 1 F H S F p F K 3 p n O V l 5 d m p D S 2 p 0 T E x S O F p V U j B J b H V u a U x W b G o r R X J K N 3 h r Q 0 p J U z J p U 2 t 4 b 1 R Z R U 5 O e m 5 J a X k 1 Z z l a S W Y v Q 0 9 D K z B U d k l m R 1 I v S m M v b z N L V T l 2 O G R a b z l 2 T n l O O F p j O V B r b z J 2 b W p 5 S G 1 H Y j J l V G 9 D U k J T U U F B e U Y 2 U V B T Q j V a b W t 3 Q 1 F U V E c w L 3 J J W W V a S D N O M 2 J n V F p t K y 9 R N F p u K z F k V C t w N G 5 B b E F N c k 1 6 V 2 Z 3 Q X p P U 3 B L R 2 8 v d D N M b 0 4 v L 1 B u R F N o Q U N v Z W 1 T U 3 B J R 1 h I U j V H T D g 4 Q n J J W G x s Z l R U V 2 J E O X p v N l p D O E V n a U I 3 U V V s Q W F R b m Q 2 Z G w 5 L 3 k v Y T h p U j k r N y 8 r K 2 F X d l A 5 b D A 5 d H J I d l N Y N S 9 n N m Q 3 T n E r b 2 Z a N k p T S X Q z e j d R M 0 9 z R j J U d U w z a 3 B 5 N T V m d W F R M W N h b W d k U G d w Q U Z k Z k I 3 N W U v O H Z W a n p 3 W U F B T U R w N z J 5 S T F Q M 1 R F Q V N D R U F q T 0 l w N U 5 z c E 5 Y K 2 N I c l B R M k 8 y a z h i L z d i a l Y y O U J V U k F D L 1 J B S V h q Z V E 0 Z j V k d D I 5 c i t j Z V h v Q j l B O X N M N X R 4 c V V M N 1 k v V X R T d z U 5 Y 2 R l Y z d G Q j V 0 d k E 0 R F c 1 N z d X b W h N Y 0 h P M H F n Z H I 3 d j V h U F I x Z V B O V H o 4 Z U x Q c j l z N i 9 p T m Q 5 N H d q O H d W N X F 2 S W o y L 3 F 4 K 3 o 0 O G U 2 M 2 1 n N m V Y Q S 9 0 Z S 9 D Y 0 9 u S W I x N S 8 v N z c 5 a z Q v M E F r Q W N P a C 8 v U n l m e X Z G U D F E Z C t w d T d s N T l 2 T 2 p h Q 2 N u b G 5 o a m F Z O W 5 S d C 9 V L 2 Q v K 2 l B U X l w d G h x c z J W N U 1 U N m 5 F M V N n Z W 0 4 M T F j N 3 l 5 U H l i V n N P W E h x N F A w R j d 0 W V B m N X I 1 M 2 9 M R D k 2 N 0 9 s Z m l m Z j J H M T h 1 b F g 5 T y 9 R d m 0 r a k R W e H J x L 3 p 2 O D d X L 2 F I K 2 p a N 1 h 6 b D d z d 1 A 0 T k V O V F l j O E V B a U N r b 0 R B N X p z Z m l k Z j k y U X R 3 Y n d 2 Z H Q v W D Z Y c n B h U H Z 2 S H p j c G F D Q V J S V V F q Q 2 Z U c 2 Y v a z V y K 2 V H R 1 I 5 N D V t d k 9 q Q 1 Z D b D l 1 Q n J 5 M T Z w L 2 1 y Y n Z m d G 5 k Q U l B M E h Y c 1 F 0 M F o 0 V H J P Z l d l d S t U W W E 3 R m 4 2 M E d t Y T h I V C s 3 Z m l P b X Q w Z F R o K 0 U x a 0 Z v T G F w Y W x 4 O H F B Q W o z M S 8 r b j d k d T d m d E w w N 0 V 2 b 3 A x N E l y Y z N Q N T h u c H F p V G d E b W Z y d m 0 v U W J R R H d 5 Z m J 3 Z 3 d B Q V V O V 2 F h U V F B M k h l U z d v T k R q M j V v K 2 9 k K 1 l P N E V 0 U m Q 2 V D B N e U M 3 O T h D S D N x Q i 9 Y N 0 9 4 K z d V T m Z V V n I r L z h 3 V V l Q d 1 Z Y Q W J K S m V 2 d T k 5 T 2 4 3 R G o y N k F i M U 1 j M n J V N y 9 s U i s 1 Z k h k a m U y d E F H c S 8 r S k 9 l S E J k V y t t M 0 9 2 Z G x k N 3 Y 5 Y l J 1 L z I v b G 0 z U l B 1 T D d S S k h x a G F C N k c x V U x V Z U F z R z g 4 Z 0 N R V F V L N G Y 4 c D h W a E k w c k 8 3 L 2 Z 1 T W J Y d 3 A x Q U V E b W p 3 K 2 U v W k 5 Y M W 5 5 M 0 x a d U E z R n d G Z 0 h E a F k w K 1 h 3 c i t x a 0 U z c 2 V 1 N 2 s z Y 2 Q y T l A x N n d 1 Z n Z l S U Q r K 1 Z E R E o 3 N 1 h Z V m h k U C 9 p R H V v Z U 9 6 T 0 l G V G w v O X Z 2 Y 2 Y 0 M z I 3 W G o z W m V p Y 0 F B S 1 V Q d G J S M H d s M V B V L 3 A w e m 5 L M E Z R Q z Z X Z 0 F B b 1 A 2 Q l o 5 c S 9 Y Q T R B M i 9 l Z H B Q c 2 1 P a m 5 5 T 0 d y c 1 I w V k J r T G M 4 Z G w v b D l 2 d G l G T 0 R R Y n R T M l p u L 2 5 j O V l P Z E Z j S E F L e j V W d W N C e D Q 0 L 2 Z h T W p i N j J K N m F r a 0 l h S m M 4 M j N v U F U y O X B m V E I y V S t a S F h y d X l h W W p p Z n F t M 1 M 4 M E d M W G R Q M E w z L 0 E r b y 8 v d k 9 O d G V P U D J 6 d E N B U U J Z T m U z W H Z q c n J w M T E v L 1 U 5 V U J J Q T l 4 N j g r c 1 N N S T N x O U x a K z d w N 2 5 Y Q z F Y c l F F b U F 2 S z N 6 Y T Z O M W Y v Z 0 U v T V c v M E h 2 T 2 9 F O S 9 0 L z U 3 e D Y v W i t S d j N O M n Z y d 0 9 s R k R n O D k v e G I w b m R s M W 9 M Y 1 Z Q N D U y Z H R i L 2 Z y W m o y Q X V T T i t l b z l R O D g v N E x 4 c G J y b T F R Z H A 2 L 1 F u S G 4 0 R S 9 i Y 0 l y T j R L c T d k Q z B a S m N l K 0 F j R S t 1 e j V J R k F D Q T F m U W 4 v N k 9 H c m N n Z F o r Q X R V O G Z n a U 8 3 S z d l Z 0 J w M 2 9 Q d W Z i T X B z a G F y M X E 1 Z U 9 Q L 0 h q Q V d B Y 0 V B a k M 2 T H R 2 N E c x L z h y R m N r R 2 k 4 K z Q 0 e l Q v e F B B N n J X U W R V N k N Q a W g r N W t H a E Z C e E N G V 3 Z S M n U y b 2 V y M X V 3 O E R h S W 4 4 U k p p N j B 2 e n o v Z W p S T j Z k b z J 0 R m N W O W Q 4 R V V C S l F M a W Y 5 a 2 t I Z i 9 z c X Z k c D c 5 N n Q r O U 1 V R E V Q b m w 2 a S s v U 3 A 5 d H F E L y 9 O d l N k a H N i S D J x d W Z x b X Z 1 Q U d o c l F n a n R Q Z 1 N I Z H V k L 3 V m M E 5 R d z k x U H J U N W 1 t O W 5 r e E R 1 M z d W a D V a U z R I Z T Z E Y 0 I r R S s v T T Z S U k l B Q n Z T Z W d t d 0 N z a 2 t B Q U N Y U j F 2 d 2 l i U G 1 y Z k R S V z N u d n A x O V l M d H h 2 T m Y v O D I v T k U 5 M j k 5 N m 9 5 a 3 l r S S t U S U V M T m 5 u Y T Z a N 3 F s U C 9 r M j d I a X d P Z U V G Q U J B R n N G V l F F d l g 3 M 2 0 v L 3 k 2 c U p G a m 5 m a G t O U D d X M D Y 3 d G 4 x W D c 3 V H V p b i 9 4 Z l l m e H V n U E p 6 d m E x Z D Z 6 d m V V c k Q x N z R U Q 0 0 w T m x M N k 5 I U z F O T l E x Z H d C M F h U a 0 h z Q m 9 B S U I z d n V E O V V 0 K 1 d 6 c 0 5 t U l g z R 1 Z K R V R F d S t 1 b n J N O D d 2 O U R Z V 3 R z N F R j b n R l U j B B Q U 9 E a 0 c r a X Z C N E J u Z 1 h I a 3 d r b k g w V l B 3 T j U r d C 8 r W n Z W e m R X d E R 6 N U V z a E J x R m 9 I Q U 5 B c l F m Y 3 p E Y l V Q Z G h T S D h y R k V T V U x m b V Y z N 2 Y 3 S l N T M T h 6 O H A z Z m 9 l V F B X M 1 k w b y 9 l M 3 d 2 b T M 2 K z l y Z W F 6 e j d x W V h F M U M x R G p a L 0 Z n T F E 5 d U 1 u b j g w a 2 F O O X A 2 R H N E e X g v c G Z N N 2 F V Z G Z j N G Z R Q k F C V G R W Y j h w M m J G e l F 4 c 0 F M T G 0 v O D g y b H F 3 R l c z N z I 5 O D V X b V B H Y 0 E r T m h U b l g r W H J U d V F B Q 1 V C U l V 0 Q V N j R D Y w S F p v d j h i N T J Y L 3 R m d m E x Q k 0 w b U F B R E 9 2 d z N u e E l O b j F y K 0 N t d H J X Y k l Q V m Q 4 Q 3 F P d 0 J F Q 0 F T Q l o z T T J C d 0 E 0 O D F 6 Z G 5 R T l E w L 3 h D e m V z N 2 Z 0 T V B S U U R o Z m d D Q W N E S F E y W T d M M l F T M E 9 D a H I 5 N y s w Z j I 4 b E h Q c j I 1 K 3 B l S E l C Q U V J c j Z R V W 1 D U m N D W U d J N m N y N F h w V T g 5 L 2 Q 2 L z V 3 N G E 2 W D N U V V d B Q U F y c j g 2 b U h w N m U v Y 3 p E U n U r M m Z G e U F q N z J W R 2 Y 3 M 3 R x d W x n Y l V C U H M 3 M i 9 G R D Z L Z S t h N D l i d m J U V 1 B n c U t P a m 5 L d S t w W F F z Z V B i N 0 N 2 a 2 p 4 U U p B R k l V T F V l a X B i a 0 Z 6 Z l p D M F Z C S 0 h D Q l d M N 3 J 3 T W 5 X K 3 V z a z J s T j d B U U N 1 S G 1 0 N H J M M G p J M E h 0 V j l 2 c D N o b j l E c l F j V 0 F L W m V Q T 2 V 2 Y z J 5 Q j V R U U 5 I e W w 4 O F U v b X B J V T l O T D l r T 3 R u O T d I c T F z K 1 J s b D A 3 V U d C W H Z o U n o r S k d P d 3 J l Y j F t e U R G Y n M 3 V X p G N D l p Z W R P N n V l c U 4 3 U W x p b m Y z M G s v Z m F n U i 9 l V T R o T l l D W E g 3 b H l Q W l d T b H N C R G 4 z L 2 5 5 R 3 d k V E x u Y m Z 2 S j g y M 2 h r U 2 x 4 V z B t Q 0 1 t S G 5 j S D k r Y m d O Q U l I Z 3 R v Y 2 5 k e j l r a G x 4 S l B o b 0 R j Z X B Z N 2 R 6 c F R k c k x Q S E h L e U 9 X T k 9 2 Y z R o S j Z J a 1 F V b W d U Q U t V Q k Z X U 2 t G T k 0 4 c U t K e F p a T 3 B 2 M 1 p D Z G 1 p R U R n O U F B Q k t F c 0 o 5 b 0 N U e k 1 U V T N 2 e U l E d V p 0 c 2 Z z T X B l M E Q y Q U N 5 W m V P b 0 F o S U 9 6 N k 8 z M G d 0 T U x t U W x k b l Y 2 U X Z S Q U l U Z G x t Z V B O S z V 5 N G 0 3 K 1 N 1 S j A v a V R s c z J B V U N a a 2 1 C T m l 1 V D J 3 d 2 p B N l F H b k o 5 Z m J 0 U T M x W k h 2 R k F 4 R E 0 5 e T l Q Y 3 M 1 b G V 4 U F d 5 b k V N a E F B Q X d m K 2 V y V F k w Y z N l V k U 4 c 2 1 R V W x j d D Y y W j c 5 L 2 t U b T Z Z c H U 3 Q V B u a V B O V T E y a 3 Z B M H F j b W V j N X l u T 3 R I M W U 2 d 2 J j S j Z K R z c w c i 9 n L 3 k v N U 5 N e F V l e F p 2 Q i 9 B Y 0 F a e n d j S U J F d E 1 B Q U F B Q U V s R l R r U 3 V R b U N D V U V z R E J C U U F B Q U F J Q U Z t Q j k x a T A x O D F v Z V F z Q U F I U U x B Q U F R Q U F B Q W J X V m t h V 0 V 2 Y V c x a F o y V T B M b k J 1 W n d G M E M 0 d j B p V k J P U n c w S 0 d n b 0 F B Q U F O U 1 V o R V V n Q U F B R W t B Q U F C Q k N B S U F B Q U F T U W g 3 b U F B Q U F D W E J J V 1 h N Q U F B N 0 V B Q U F P e E F H V k t 3 N G J B Q U F M S m t s R V F W U m 9 n Z T J i Z V h C V j F S M 0 h Q K 2 Z l K z E 3 e X N y e H N M N U N 3 R 0 N B U W N C Z F J 0 Z 3 l J Q 0 l p M U t B a E R k U l N Y d G 8 0 e l d x M n R H N j V W M m 5 I Q m l z c F N H W j F x a W V M b 2 p G V 0 t G Q l J G d E N L Z 0 V J U V F r R T B T V W d F a E N V b G U z c E s z M 0 h Q N n g z M k J r T 1 N S K 3 l C V V J M L 0 R N S m x 6 e i 8 y Z D h 6 M i 8 3 L z N k M y 9 t Z C s 0 U l k 0 Q W V V V W 9 B U W d t W l l M V D l x Y U Q v M E J F N G l U b W R 1 e H J F d n Q x U n B T L 3 h R a W 0 x L 0 5 u R n d l d n R O U 0 t E W l B V Z T h F V 3 R S Q 2 E x V X d q a X A x a z l u d j U z T z N E c U l K V C 9 x d D F 3 S D N D e W 9 t M U t Q e j d x S 1 J v Q k l W V l c w Y W c 4 U T N G Z 2 E z c m t U Q 0 Z k V 2 1 J Z H F B Z W x 0 V U 5 F b 2 d L W U p w e F B R M 1 J s Y V d q c V F Q K 2 N s W j k r a W R z M X F D L 3 g y U n J m R j d m a l F 0 S G x U N D c 4 W E E 0 R 1 Z L N k x m N 3 d l a 3 o 2 Z W t C Q k J D Y U p y M V J 5 e H F t Y V l L Q k l D b 3 p 5 Z D B B O U F 5 T W s 5 d 0 F q L 2 g 1 K z A 0 R U s 2 c 2 F G a F l B d F F 2 W E V D b 0 N V R F R Z O D d S Z G F I c m N l O F V B b E R n N 0 Z j R U d M b G R U b k F t b m N r d F V s V U p I T G p u c n F h T l h 3 T m 9 B c j J W Z m F X a 0 F w Q V N T N X h L d F h p c E N r Q k p N N m 1 v Z j Z m T T U y Z E 4 y a 0 M 0 W X Z l Q k I v N E l C R G R 1 a U 1 X S j V 2 Z U h j R H B G V W p L Z 3 U 5 M V d o R E M 2 Z E 5 V e U 1 x d 1 c 0 V X d D a E J B e U V n Y k 1 1 a 0 5 w N D Y 2 S T N S N G 5 t N 1 d K V H V Q V 3 N M Q W t X T G 9 P U U N s a E 9 B Q k h 6 e k 1 j Q l F X Q W t k Z E 5 1 S k l C W j k 4 a V I 0 K 2 V n S m F a c V R t V E F a S 2 N R b X N t W U 1 r M U d s V 2 1 D W V F y S z d T V V Z F R F B 6 W T B 0 V m 9 M N F d a U E h o U F I 2 Z 2 N i R j d 4 c W V Y Q 0 Q 1 d k F 1 T T d q M E F G U T V G O S s w R k l 0 O V Z a V T Y 3 R 1 h B T k x S W U 9 C N E N t e F h a U E x W V 2 5 G S 0 N h d z R 5 S 1 J N e T Z R M E N v Y k t P Z W x R M F k z W H N J S T R F S m 5 6 Q T N w Y 0 l W d T R H V T R w R k p a N T h M a E R a d k N u e i t L U k R a d D F j R m c 0 Q j d 5 c T l T a W t j Q 0 l p b n B X S 2 F F Q U E 3 T F R 6 a W R X b W 9 x W U 9 S N F F 0 O X N B V U s 3 Z H F Z V W o 3 Q S 9 0 Z E 5 a a z B L V U 5 I Y l l T V T V M Y T l N a 3 B k O E h o T F p 1 c 2 R J b 0 l i U 2 E 1 N T R H b W p a O X p k R V p 0 d V o y W j k 3 M E d 5 R H p 4 b H Q w Z H d a Q W d y S E J p a T R O Y n k w M G N u S U E 5 N E Z S Z H U 1 S 1 h K T l N B a z B i T j V p T m p V Q l M v d 0 Z H M X p 6 Z z B M d 1 h y V G d w R E t O V j d K W m V i K z B M Z n d X Y X Z s c W J Q b k V 5 a 0 R a d X Z H Y V J 0 Q W N y b T N F V z l x M T d h U z d B N k Z G M j d q c W R O W m 1 Z M z h 5 R 2 h 1 Q 1 h x d 0 V q T H o 5 b D h G Q k F 1 R n p X S l d m L 0 F Y c E d C a U Q 5 Y l R Z Z 1 F s a n h M Y k I y Z G Z E c l V z Q z c 2 R j M z c E 1 s Q T J 0 a n h X b G 9 h M k Z L c E N n Y W F 5 a m N C a k x Z M V c 3 d m N w T T h I T k M 1 N k o z b l F 4 V U R 5 T 2 V l M T Z w Q j Z 5 Y V d l Q n g 0 Q m F w N m N Z Z n A 5 T k F 2 c E t H a W F p a 1 N B d 0 p w V m d k V 2 Z B N j V C R j d z b l R 3 W F N y N X l n c G J 2 a k R 5 O E I 3 e n R 2 a T l Z S j Z y S H d r O W V r Q 2 p Y V n Y v N G E 0 Q m 8 0 S 0 9 u T X M 5 d n R J N X h K N 2 l s V E F U M H J x L 1 p 2 c z R G d 2 V S b W F E c l J O Q 3 c r N 0 5 M a G h m V 2 h M T 1 J C W T l Y b j J u W G N E U 2 Y w S H R C N 2 R O S D N M b G d D K 0 Q 1 Y W 1 U N T V x a 3 h n M j N 3 R U 4 y U 3 N E b j Y w Q X V z N T h 3 W T V S M m V n R j Z 2 N y t j d V A 3 a T R C d 3 h l N F l t Z m k 1 c j R w R 0 h Q b m R n Q j V 2 d m V m b 2 V V Y X N N U l F D N m t 0 Z X E 1 M z d Q R 0 R r N U 9 i U G 5 R K z Q x d l c y T T Q x W X Z J N V g 4 e m 0 1 M W N t V E R G d W F i R n o w V H Z M N U E r M G J 0 Y U p D O X U x M 3 B m M 2 l s M E R k L 0 h t K z V j c 0 F H U X p H M j N j T H d 4 R 3 V y Q V N D Y T l k W W U 0 W G 9 3 U V A x c j c 0 Q z F K V z h T a m d F N V B 6 b E d X Z l J B S U I x S V R 2 V H N N W E 5 2 M 3 F W b n B s d 1 p V W T R u V W x G Q T R D O D U y W m J D V 0 h O e k t l Q 1 g 2 M E J W Q 1 J 5 U k o v V 0 J s e l h Y V U 9 H Q X M 2 a W 9 v W T N T N E R h d V M 5 R 3 Y v c 3 Z Z Q l F V Z U 8 2 K 0 Y w a W Z N T E h a d G k x d X A z T 2 N G T 0 o x S H g w O W J 6 d G 1 E c l N X d V V m S j I 4 a 1 h K Q 0 R P V m p D c n F 4 d m V m a E 9 v Z m V I W j J H a 2 1 X Q 2 1 i c T N p R W 5 w V U Z C T m V 1 d G 1 x W T B 0 L 2 8 3 T k 1 Q N l B M a 0 0 2 N k x o Z 0 J X Q V J Q Y j l V b G I z U G F 0 d j k r N y t E M U F 6 L 0 Z r M 1 h n T G t I N z F O V V p l U G g x d V c 5 c E F o V V B B L 3 J 0 d U Q y L y 9 C a k M 2 Z G N P V V F H a k h O c k 8 r R G h D N l l a S E 1 u S F p M e H J Y W E E z c W J n d G N Q W D N z O W V i Q l p 4 N 2 Z s d D h B N T I 3 K y 8 5 M j R n d k h 1 W F Z R d H h G d l Z Q S G 5 n a D R C c D B z Y U 5 Y Y j h D U m w y O X R K W V h E R 2 J N V k N j d E F B R E F Q M V p v S E R n Q 2 h p b T h q Z X l x Q j R K c l Y w V U 8 x Z 0 F y N l Z W T U l R T k 1 z M l d z d V Y r N m p N d 0 Q z c E N u R U M 2 b 0 p h V E x 1 W l F E T T Y x M m h Y Y n V B N n N j Z m J p c m J D T W l B M z F v O U l R U U 9 C N k N s c E Z q N k Z J N 1 l V N k V p W V J V S 0 F 5 b 1 l 0 Q T R H b E R T R k 9 M c F U z Z 0 p X c X B s N X c w M m U 2 W T h D M W t x Z E N M Z W Z R S n l N Z X h r Q T g 0 Y l l F c H E x T m N F M V h 3 R G V m N z B Y M n J v W m l G W l h 4 N 2 9 x U l Z 0 a H R 5 M z R 4 S U d L U n B Q U E 9 S Z m 8 5 d k k v c k N o M X J G b W R q R m l p N T N q U 3 J y d 0 t T T G w w a l B R M U F 2 V n Z 2 b D Q z Z j I 3 e m 1 J b W 5 h T k s w T k p 3 K 1 l X T E 8 3 K z R H T 2 l S b U h 6 L 0 t P T m 4 y N j R s M l k y S G k z S 3 h v b H B v Y W k 0 c E t X W W V E e H p x Z 2 F U d U p T T V R h W l N a Z m V G S D Y x Z G N B R 2 R k T U V T b k h l W U l a R H l m c X Q r Q 0 c 5 W m h S Y U U r U W g x d U V o c T R C b X N 1 b G U z S U I x M F d E V T B l T 0 F s e U R o K 3 J X R 2 F L O X B V a 0 l 0 c m l W b H B a R 2 8 x R W x w V l J L U 3 F t a 1 V x c j U 3 N X R 2 V X p m Z E t x V V N B W C t 2 K y s 3 c z l Q b W R D R G 8 2 e X d j Z 0 d v M E 9 H a l R v M k Q w L 1 d y N D h k W G d 4 S U h S R G N 6 b 0 J 3 N T F C V 2 h x Z 2 R j M n o 4 a V p I c j k 2 T 0 1 3 c m 9 q S E 5 E T z d C W F U 1 Q V N p R W F q M y s 1 d C t N T z g v L 2 l D a 1 p a W F Y 4 e W E 1 S E E 0 c E p U b W c z O E M 2 b j A r d j k 4 U G Z M b n V x N k h E a T R H V W R I Z l h 2 R H d n b 2 1 s Y n R w U U R W W H V X c G J 2 Z F F I W l d s a j h R Q U Z C c T d M a k x n V T l Y Z n R M b 2 J R V E d q Q n R Y V 1 Z r Q m Z M b D I 3 W l V U S m d B Z V Q 2 N l J 5 S G 1 B c l h l M 2 J J N U N o Z D B 6 W n Q w e E l q V l p W O G 8 4 L 0 E 5 U V N z b F Q 3 M n N O V z h z Z 3 J l M W p N N V E w V l l z V 0 s v U k p V O D R 2 V 1 F C c 0 x T L 1 B 5 O D h E Z 2 9 H b W J U d D N B T H Q y N 3 B v N G V U S X d i T m p 3 S i 8 4 O E E 5 a F R X W E h m O U F l Q n h l K z k y K 2 p 6 Q V g z N k Z K N C 9 j Q 0 R 3 N k V Q V E R Z Y 0 Q y T H R 2 N z R j Z k x B V j J i T i 8 r e W N j Z k F Y O T U 2 d W 5 l Z l F v N 2 1 W d n N r Q n A y Z l Z m M y s 5 a 3 J m T U Z 3 a T J 1 b 0 d P U l p a N T B G Q l B 6 K 3 F k Z G V C e V F u S j R m R E V X R C t 2 R G 4 5 K 3 Z Z R G F t d H J 3 c E V 3 S U R T d F l 2 Z H V v S G p F a U E y b H B Z Q m h H T m 5 a M m N E b 3 k 4 W l c x e H d F U m 9 3 Y 0 d R d 0 V n S W I 2 a G t t V H B 3 Q m R 1 b l M x V D h 3 M k 5 4 W H o w d X g v c m 0 4 T U 5 C M T l y Z G x 2 U i 9 2 M l Z J Q T l U U 2 9 G K 0 l M a E R k d j N B M W I 0 Z l B D R z R j Q l R i N n h 1 Z H B 2 O F p 1 d F c 0 T U 5 s U y t 2 c j Z 3 S E R N Q 3 p w Z n Z i c H l p R k R o d 0 d q T G g x O T l 0 b m 5 B a 0 t w L 2 d Q T 0 J E N z U r Q 0 5 M R W x s W l d a R k l G R G g 0 O E 9 E M j d k c 3 N P M T k 4 c 1 F v U T h N U m p q d 0 J q e G w x K 0 V y a E p D V F F H d 2 9 j Z n M 0 Z H V I R D U r U 0 I 5 b H Z l S m l m b E 9 Y a l J r T E x G K y s v T m U v d l J V W W N P W l p Y M j h v Q m N v M m J S d z h k Q m p n O C 9 s c W E 2 c U J j R G k 4 Y i s 5 M 1 F Q S E l r U j h 1 V 3 d i N C 9 m N m E 2 b X F n c k d 4 a l F V R U J N R 3 I w b U 5 M U z l Z R H V j R n c 5 Y V R M Z 2 R z Y 3 Z x c m N I V z N I U 2 V 0 N 3 l j O U x 5 c 2 x P V U 1 n d T d a N H d m V W 1 o N T Y v T E J 2 V T h G V F l y M m t N R H p K b 1 I 0 K 0 9 Z U m R 6 e T d K Q z N a M F R K Y k Z V S W 9 w Y V N T N T U x L 0 F Y R E R 0 R 2 5 U N z c w S D Z K c V h 0 M y 8 v U H V D e E o y Y j B L Z X d E b E p k d E 5 r M 1 R 1 a W 5 Z M U F U c z J M Y k 4 4 c V N 1 Y T l Z Y j c 2 c U o x M V F m L 0 I 3 b z J i T m 5 k b F l P c 0 x W O H k r a k x 4 Z 0 J t T k t v M W w 0 U H N 3 S 1 l t R m F E c i t z V m 4 5 b m p w L 2 d s T F Z t M H p E T 0 5 3 N m 4 z W W I v U G 1 2 Q W l z L 2 1 L V n o r O E R z a U 5 S Y V V w Z z N w d z V W V l Z W d 0 R u b m 5 w Z m o 4 U U R W M V F k N z l l b 0 5 U T D M y d W h l Z m Z 3 N 3 d l c j J a b V p u Q X l o V W Z q e G s z R G 5 q a C t W b m w 1 W n V C d 3 I 2 R k Q w M i 9 I e W g 1 N D g y a U F h M V B D M D Z Z b T V J Z k x W O H V y W H p T b E J m b H l T W H Z 2 N i t r b F B L b y 8 r e V A r d j l C Q i 9 2 d W h N M 1 o 2 T k 5 5 c n l W b 1 A v M 3 Z s R z l T V D l H O W F h Z D h 1 M z g 2 M T R K T 1 V i K 2 R p c H B V S X M 2 Y 1 d 2 N 0 9 v T 1 V 2 b X V J W m l 2 T 3 J K e T N P R T k x S j l a S U 9 F Z k F T c U N m U U F K Q 1 N R V W 9 t S 2 Z I e m l Z U T Z I O E 9 J d i s 2 S W t k U k 1 Y R z V h Y 3 p z O D B w S E J F a D h 2 V U s v e X M 5 W E l w d U x I M T Y z e E Z P Q V J 1 S m 8 v a z J s c l A r Q l Z n W X l s c z d v c 3 V 1 M 2 p W M 0 l M O E h C Y z N P c F Y 5 M H g x U 2 J E N H N m V n J Q R 2 N B Y m J n R n Z O V H N V V F Z x N m F 4 a F Y x Z 3 R t O W R v Y j F l U j B v Q 2 5 J S U V o Q X c z N F h F U n I y T E 1 a S U t Y N V V M S m Q r e l B M c U 1 r R m c 2 c X l v e m 9 u e H E w Q m 4 1 T m 9 k U 3 N q L 3 d P a j B P W G 5 G Y k F 1 O U F B Q U F B Q k p S V T V F c m t K Z 2 d s Q k x B d 1 F V Q U F B Q U N B Q l p n Z m R Z M V J Y b n l i S X R B Q U N s Q V F J Q U R 3 Q U F B S E J o W j J W e k w z Q m h a M l V 4 T G 5 o d G J P M T l X M 0 1 r e D N Y b S s w Y n N m M E R B R V l v W k V W T 2 9 2 R l J t V m h D e k R E V G 1 3 b E h N R E x F R G N E V F l 0 e W J R b U d t e m d Z W W J E W X J q S j R Z d H J 5 e G J O S z J 3 c E 4 w b H R i Y T R s a X h H c k Z i U 2 h t M 3 R r a F N 0 U D B Q T W t F L z d G e l l 2 V l Z s V l h W b F Z t V l h W U F E x T V V R O G F k T 1 h s W k 9 i S m s 5 O D V Y M T Q y W G 5 2 M 2 F M V H l 6 b U J 5 T 2 h 3 Z l g x O E Z u c i s 2 T W p q Z U h 4 O E 1 q e D l m W D M x e j k 5 W T F 0 d n J h Z i 9 q M y 8 y N W p 1 L z k 0 c 0 h M b k J r L 2 k 4 e V M 3 V D A 4 R z E x Z k Z i N n N y O S 9 0 S C 9 O O W Z m L 3 l 2 M T h E c X l u O G F q N C t 1 c i 9 v Z U M x W l g z a n d l V H E r d k h o M n R y b X h Q Q n R 2 O W s 4 S G s r a X B Q d z B 0 Y j R m L 0 p F c m N u N D V Q V D Z B Z j U 0 N 2 V I Q j l N b k t 3 O T V O U U J D T D R D c j Y r b X Z y d y t H a j U 5 T X h X Y 2 F J b y 8 2 S V B 0 W l Z L Z 0 x n T U R Q Z j A w S 2 d D S E 5 m a G J p O U N h R C 9 0 d m x J d W h r R m J K c 2 p 5 Z l R T W D h v R T l 6 Y X Z M d H p N L 3 Q 1 O D J 3 N j N o b i s 2 V U I 4 M 2 4 z d z V z M k N T d T R P R G 1 V S m Z z S D M z Z k Z K M m V j S H N Z a X p 3 c 1 V K Z X V Q c G R I e G t T T E d 6 U H h t U F J v O W s 0 V j V B Z 3 d B Y U U r e X B C S W d H S V N U W k J M Y 2 5 3 N F B l N F B I d y t K R k J R d j F 4 e i 9 E e G p j b m p H O F B K W U g v S 1 Z U S X I y c 2 I 2 c k 5 K c z N P M C 9 I W j l O M D l t L 2 R Y W j B j b T k 4 T U R D M F N u e m F t V D R k R F F 5 M X l t L 1 J p T X c w N W Y 3 W j B W d D N C K z h N U m 9 a c 1 I w Z j M r b j g 4 b m t p V n l u O G F I c X R Q c z d y S W 0 v a H d N T G t 4 U E o y Y U 1 2 S 3 Z y N D h y d m 0 2 Z W 5 v c V B i R 2 F D b k 9 6 c z k x W H p B b i 8 y R T U r R i s 3 e k 1 x R m Q 5 T D V l Q T E 2 a D d 6 a z k x Z X F h U F J m M j N o b 1 B S Z 1 V n O T Z q O W Q y W G t 5 L 3 M 3 M m s v R j B I Q 3 Y 2 e W 4 y c D J 2 c F A r W E Y 3 Z k N v S 1 h a R 3 p p M 2 N J Y j l X S 2 1 r S z h 1 L z B v M G Q z a D h T Q k 9 1 R H Q 0 Z D h y N 2 F E c m t E W X F M b X V r R 0 t Z Y X N Q N X B F e W t E R k p 1 b j h s M z k z L 3 J m d n E 3 L 2 V 2 T D R x L 2 0 5 M T V k Y W 8 v M W l W U D V 5 T 0 J v Y U N a Z U V Q K z Z N e j J R M 2 N p b D F m M 2 R s O W t P a 3 F t Z V R X K 0 h p N m N x d C 9 O Q n c 5 d m I 1 N m I 4 a W 5 3 K 2 1 Z V D l h O V B t L 1 Y 2 b 3 J x Q U Q 3 c 0 s x d m o w W m d i d m o v Q z h y O X N s N i 9 I a m J C c U d O U U 4 r L 2 0 v Z l B Y e G o z V E R a R X N 1 Z E 1 1 S V h r W C s v S k 9 2 L z h z b n V t V T N C a W Y 5 e W Z S b 2 N E e T l n T T J M d E Y r M G o 4 Y n R 1 M 2 5 V S D Q 1 M D g 2 S y 9 M b k x M b U 5 i S i 8 v T 0 x M N y 8 0 N m Z N Z i 9 l d F h 2 L 2 5 2 d W 9 I Z j V y U D Z l T m x W T S 9 r a H N t a X p o d T V V V z h K Y n c 5 S G 8 x b m h 5 M U o 5 R 0 N P a S t h S j c r M 0 x 0 O W F 6 S S s y b j B 5 T 0 p w W m Z E Y T J K O F B q N m M 1 Z 2 V u Y X l j b X Z J b D l 5 Z E o 0 U E J W S G V r Q W s w U 1 d F W G 1 V W U F Y Y l I 0 R l Z F b U J L W U V K N 3 Z V b m Z Q R l V i W l d M Z l B v S E R n c l N m N m 8 x U H Z X T G x v c m J k U T c 4 M G 4 w a m Y 0 b E c 5 S 3 M v L z h H e i 8 v W W J i V l B 2 S E w 4 e l B C M i t s U X p m e X Q z e C 9 0 d n h M S l l O a l A v W T V F d j N P M G 0 2 W G 4 v L z d j Z V Q 4 Z G 5 4 U V p 4 Z z U 3 a C 9 Z c 0 k 5 N m V y U C 8 v Z W Z D V U F a R 2 I 2 a T J 1 T W x 4 b F M 5 K 2 l 0 Z G U 1 V G F V T D F j N U p M T z J G Q 0 R L Q 3 B I a V h G N j c 4 U G 5 Q L 2 9 r c 3 d q S l p G T F o 1 R 0 t N c 3 M y U l g y O G V I b k l v S X o 0 a l l 2 Z 3 N s a m 4 1 M G Z C d G E z e D h 6 U E 9 x d 2 d P Y 0 V s W i t q d i s 2 Z H k r U k Z n d U Y 2 Q S t Q M 3 h M e j F J O G x m e m l j O W t m R D Z k T V M y V E V 0 b F I z N 0 p i S W J Q K z Q 4 N F l o L z V 1 d k d l a V J y L 0 x k S 3 B P Y l N i V D V J S j V H N m h Y e m s 1 W U R v V l k 5 Y m h E d k g w O E h r Z U R C Z D J S c U 5 6 d z Y w N G Z u b 1 o 4 K y 8 v K 2 4 1 Y j M v M C 9 J c 2 Z m d m 5 a R D g 4 L y t y Z H N L e W Y 5 N D l O R F B t Z G 5 U W W 1 H K 1 d G S V B Z a n p 0 a V l C K 0 1 J U D h J R W h 5 Z W J 4 W X h P V 2 x O O X V i M G Z R b D B O b k R 6 R n p B Z 2 w v W n p 3 U k 5 S U E c r M 0 Y r S E R L U D h G N T R J S 0 g 0 N n N x O V d W a W J 5 a U R M S T l 5 T D g w b V l 5 U U V O d G 5 R M F B E R m d j L z N O Q k 0 z W F R k M j V J Y k h 4 a m Y 2 M G 5 4 T n E r T m F k Q T l t R E F U R l V 3 b z F s W V F v K 0 l R M m x i d k F w T W V X T 3 g r b H N X Z E h 2 a 1 U 0 S X h l U T R F c 1 R H Y X l h M X p H S G Z 0 e k s 1 N 0 E y Q X N G U 0 V s V n Z Y V j V W N n Z B T H l Q U 3 Z U M z N p Y U h U M m V J N W J k a T h Y e k h o W G 1 6 V l d Y e j d 4 b n p 2 e W 9 O M 2 p T Z j J j N F B w d W 8 4 U k 5 y N l o z N 3 V 3 V 3 R 5 a V R H N V l t M y t z Z T N v e F U 2 c n p J e W h m U n F 1 W E V 0 U 2 N M W D J E N D M 0 M n J N W m N 2 d T N I c D Q 1 Y z d P e l h 2 Y n U z d F h S T 0 8 4 W F h C M V R S a m 5 O V 2 1 1 c i t Z V l p 6 M 3 F q S X k 2 R 0 R S a l k y d D d 6 T m V G d k x M S W 5 5 T m Q y W j V x T l l r T W t W K 3 N M d 1 d O Y 3 B s M j Y 2 c j J D c G 1 n W H Z r c V p Y T F V Z Y 0 5 z d H h N S k t a R 1 F o V W l S U 1 J V a W d V c U J X d T A z c k l U R T d m Z G J 2 Q W d r a m J J U 0 1 2 N H B v N W Y z a H F m N z J X a U t X Q W N q W l B r Z n o 0 Y j d i O S 9 y b j c 1 d G t E N l B R S G Z H b y t H Q n N a R j Z h Z i t q d z h P K 2 Y 4 Q U d o d 1 o 1 a y 9 M e X R 2 d D R Z U H l p d j M 1 N 1 l B N H Z a U k p 0 S 1 d 2 Q V B Z Q n B j Y U x 0 L 2 x R c z d k R T B O Q 2 F U M G F M T n l X V D h I W m 5 L a j l G K 2 Z s V 1 d 5 V z h l S D l n b m x r M 2 x I V k h W c G J s d V J m d k J Q a T B v Z E Q w d U 5 k Z m 5 o V D I 3 b 2 Z C V 2 N h O X p O V G 5 n Y l J J e E d 2 T k V M a W h n W X o y b F l C b D B 4 T z F 0 e m p 4 S 1 d K Z U p w T 3 p 5 Z j k x O G R 6 b z R Q b E J W Q j N 3 Z W 1 P U X J B b H M 2 U V F L N n N J Y 1 p N N i t k T W 1 V S 2 Z U R 1 B o V F N Q S D N U U 0 V o U 2 0 w O X l l U l Z O O D R i b j k 1 d W F E R z F j T X E z S i t 5 Y 2 1 V a z F 1 Y m l 3 c m F L e W t v R G Z D R X N j U n F N W X d X U U U 5 M j F E Z U Z Y Y W 9 v U V N G S U Q 4 d m V U S m V n T 3 J D O G l O M T N w O H F 2 T D N P N l p V b 2 o 4 R X Z L N F h Y M l J 0 d 2 h X M 2 0 0 T 1 J v K z V t N 2 0 x a 0 N B Z F J Y R l U y b 1 h X N 1 N W M 2 Y 1 Y k 8 5 T X h k O E N Z M F R q T E F 0 T 1 R q R H N E L 0 g v R m p k a D Y w c C 8 w O T N s d E s z Y 2 V 5 U W 9 j N G d O V l p X L 3 p v a D l Q K 2 l k U D R y S j N U c 1 R z a l p 6 M X F L M W l 6 V G s r d U R X Y 2 5 F N W x H d j Z I O E 5 I a m Z 6 O V F Y c n p N M 0 4 4 Z j l B Y T h G d 2 Z K M z V 1 S F U r S G 1 s T 2 l 1 Y 3 Q x U F Y x U 2 h P U E w 0 M V N J b i t o S E h Q b j Z o Z 1 Z 2 W E E 1 U 3 p H T 0 p M R n V I U G 1 J U 0 1 q e W I v S G Z 0 b 1 V Q d G 8 r W F d x V k Y y M E Z X Q U I 4 N E l B U j J z d 0 k z N k k 1 T X F L e k 0 x S W U y V E F v e m h l d k R u Y 2 9 G U 3 Q 0 Q V V k V U d F a V V 1 W U J o a D R r U V Z R d 1 J q N E 9 T a 1 h T O W 9 C d y t U R 0 x V U X k z T X R R d m x T Z z k v M F d k b E 5 v Z 2 t i U 1 h 4 e X V r Q U Z i Q U p w b X J 4 T l B U M 3 d 1 e F l h R U R Q U X R p N U k r M l F F Y l Z t d 0 1 6 U X p G T 3 R 5 Z j l n N k d N K 2 N i L 1 V s L 0 Z 6 T 3 R 6 b T Z M S k l X N z R p a z J J c 0 R F c m J 4 d 2 V u Z z Z t Q m Z Y c n B H b H J v L z R U a 1 V v U l V K T F Q v T U h n V U g 4 c W 5 x W H J v a 0 l y W W J D O U 5 B T j R D Q S 9 E V 0 J x Q 1 l t R T R u Z 3 N I Z 3 p h R W 9 k Q m F t R D Q r Q 0 E v O V d K a T B M T 3 l 3 e E h 6 W n l 5 S j Y y M W 9 Z Z X R C U G h B b T B N T U F J Z E N 1 R k t V S E M 4 b k 1 w R 3 R Z c H F o Q 3 h U b G l G a W 5 Y Q 2 F t U X N r N 3 F o W T V u R k J T R W 5 Y W k N n N U V 6 b 0 8 1 T 3 d H T 0 N x a X N 0 Q n J r e F R B W F J W T l N V R k Z R R m U r Z T M y W U h 3 M G 1 F N k d n M W 5 r b S 8 3 N n R F a T A r M l B a Q 2 V W d z g 3 N m t N a X N T Y l k z R 3 A z R W d w S 1 F r d 2 J s V V Z o Z E h Y V X B L d W p k K 1 o 3 Q T d M c H R m a j F R Z 3 p 2 Z D h I S z l H Z 0 d K S 2 F N b V N w R F B M Q l l T R D R v Q k J F b V d H R F B z R W w 2 e E 1 N d U 4 2 c V d B Y l c y Y 1 R L N 2 t S O X h O Q 0 d L K 0 h p Q U l j V l c w a k 4 x O U x V U k R B d U 5 X K 1 R 4 a E J Q c T B R W G V i Z m J O S n B 2 W n F k c G 5 w R 2 V V Z S t S O E s 0 M l J E N G 1 K U 0 Z Y S F R t R 3 h K R D h I N W l H b i 8 1 Q V V R a H F t c j B 4 b n I 1 a U Z n U F d C Q 0 V Y Z 0 J p e E V R Q 1 F N T F F l c 0 N n Q U k 1 K 2 p O T W d 3 a n k 3 O V d q a G d I b 2 d B R E Y w U W h B V F l q M W E x N 0 J I Z l l x V j N O Z D R y e U Z H Q 0 x X c W Z F d n h P S 0 Z I a 1 c 0 M j l w S F B y Q W V N N n p n Q U p G W V Z 3 S j A r V U J T T D B o b m J H a T l D b 1 J m U 3 V O Y 2 9 R d 3 d q Z T h N U W l F R m l X c 2 R E R E t z R W w 1 a z N t M m h L c j R t b X l N R W l I S n J M S 2 F I Y W p M a F p z Y X B a R G h Z a z N D R D V L S z R a Q W d E T F l M c k 0 y T l p n T V M 0 N F Y v U F l R U 0 l F V 0 Z r R k 5 W W m N R Y 0 1 3 e m 9 z Z 0 N Z R z l K Y X l y S m I w b V d p T E h p b k l 0 U V V R N 2 t 3 e G o 0 a k J X a 0 x 0 Z 2 V s W U M z b j F C d U x D e D R 1 W U l o N 0 h n S V h j Z D d j e F J I R D N u M 1 I x Y m h N Q V B m V l F s d U 1 5 O D J V Q k x l a z I w U k k 0 V k k 0 R 0 h v a G t 0 d 3 Y r V T J k d E F i a j l o R W p U Q T N F T m 5 D M X V 6 S 0 F Z Z V J r b k F B Z 1 d z e k Y v W G 1 l V l F N V z d G S U N M Y W 1 B U W 9 p a T F Z R F Z W T k p l a z F V U k k x V m h q e D F U S 3 V t R U U v c 0 I 4 c k Z u a F N w M V N M Z l F S Q k 5 S e H N h Y W d 3 N D R z O G p q c 3 N J Q l Q 3 O W l Z d 3 B I e k J n Y k h n e l B l b F N i T W N x c n B L M G 1 1 a U p H c T U 0 c F B T M S 9 D Q V l v d 0 N h S T h 0 b 0 l o Y m h Y c W d R O G 9 X W m d J U j R G W W d N U 1 l F S X Z 0 c G x Z N E Y y Z z l T W G Z Y b 0 5 W R V B P V W l Z c T B l Z 1 l V R U F N T F R 5 V T I 3 R U p D U m x V T n R O Q 2 Q 0 W E 0 w U 0 F j c k g x O G d x N E J Z T D J j R D F r W E Z n Z H J H U S t E a U 9 E Y n p O V U 5 a V 2 p W M H M 1 N U J C Q n d J R 0 l o b 3 l C T C t P c 0 R r T U V R N l N I Q 0 V k V G N B R k R W Q n d o a 0 d r V V h p R G M 0 Z E V C N 2 d D V E F G V 0 J V c G w 1 c z R r T z l K c m 9 n S E p 6 Q T Q r R G h I a k c r W U F H Q k R x T W l Z K z V u e F p Q T 1 Q 1 c E F s V G x B N 1 E z Y n h Z Y 1 Q 1 R 1 p O e T N V b 2 R k R U h l U 2 d Y S 0 5 p Y m p I d E N Y T m N B U m k y S H h Z T z l 3 U G l h N 2 p Q b m F X d 3 l Z c X p z V j R R d T l N Z n N p R y 9 L R W l Z L 3 F X U T Y w T E 5 1 U z d B M 1 V F Y 0 w 2 O E 1 o S k Z y V T g x M W N k M l h U c F J h b H p r S W h P e m l j b D A r O H p E V n k 2 N G w x O F d 4 T C s r d U x F T j I 0 Y m t 1 N j E w b U J a d D N s T W d k Y m R I U k Z x b X Z M e T l 0 Z 1 R r e X B x V G 1 N Z 3 U 5 T U 5 t Q 3 V G a m F 3 a 2 N l S m h y Y 3 V 0 S V d O Q X g 4 c k d H U k 0 y M V J z O U 4 2 T l R 0 T j l V e U 1 K R V B 0 N W p y V E Z y e G V I R 2 R l T k c z Q j I 0 M T F Q T m 1 W d H V C T 0 o 5 S F J V V m Z h Z 3 F O Q k R y b H I w e G F Z a H F n K 2 J R R 1 I 1 N G Q x Y V F 2 S z I 4 c G l 5 U m R N V z J E a E 0 5 W m t M W k F Y U U t v Z F F V Z l d v c W F p O U p v b 2 l o c X J N U F J 3 R W 5 a e l p D M U V 5 Q z d R M D N x a H J B V m x B c E Z x c U 9 2 R 1 d 0 R D B m a W h Y M X F L Z W t 2 U 2 F L S W t p T G N R V k F 6 c G k 1 M H B h Q U 8 2 R G F 6 d T R Z T k t D Z X l X a F h u a 2 N T W X V B O G N I V j l z Q 1 J 0 S 2 l w S k w w b V N x S U M 0 Z H d F S W t i c m t S Y k V Z N F R G e S 9 5 Q 1 N R d W Y r O W 5 h R U x t U 0 Z n R l h y S U J w V y t K R 1 d 0 U l V r b D R U S l Z G a j V Z c 2 9 u S z d a a 2 J V Q U h K T H B 6 U 0 F M c G k w S U 5 5 Z E l 0 O X F S d G h E U l l a c U U y T n h v a T V w c T B t d W l K b 3 E y O E J u S E Z q c X p J M j B C c 0 V k S U 1 0 S 0 x w Q z F n e U t H b z V n R W N h W X R V V 0 1 l Q n R x a X B I c j B t N n F G b 0 M 4 a V h H Q j J z Y z Z R d E F E Z C 9 L S W 1 K T D V L M j R C M m 1 R L 2 1 1 c k l Y S X F q T T d z a F k x Z G F O W F N 6 Y 1 V h K 0 Z q R V Z l c 1 N W d n d J V U l r V 2 R 5 V 2 p i Y m d T e S t B Z F d t T G V q c l F h N k l E e X N 2 R k h r c W l u Y T Z z U m N n W H d C Q n F I b m 1 4 c k 1 X Q 3 d 5 a 3 l z e j F y V V Z N Y l l 0 Y U N L M 3 F R Z U 1 M T 3 R B W G l 4 a 3 l m M T F o c T J n S T N w a T B D d 2 p 6 T W R G Z F R Q d 1 p T b G J 3 R l I x R U l K Y n Y y Q 0 F s b z J B c H Z 3 Y z F h Z W x N Z X d H R X B r N k p w Q 3 l G U W 9 H R U d G N G o 1 c F V S S 2 l y Y m d P d X h C Y k h W W U 9 F V m J Z R k d M Z H F V d k N X M n h C R W Q w M 2 p v O E 9 C e k V S e j l D Z m Z Z a l J B Z H c w Q y t a Z z l Z S F V U a D J 0 U l h t W U g 5 d 2 V N a j B P U l N 5 b W p v V l U r Y 2 d T b D R Z c D F N e D Z 2 a E x m S H F w c V R B Z H Z k V F J T N W 1 2 T H k y O U p N Q j h x T k U 4 S U t H U H J B Q 0 R p d n B 6 b n k x a 0 N X R H d R Y V Z 6 M 0 J h O U J Q b n l U W k R t K 0 N u a 0 t O S 0 Z Y a U t V K 1 B F Q 3 h v R V N S a l M w Z D R I c W R s c X Z a c W V w b n B F R G p 2 a D Z y U U V v Z D c 2 Z 1 Z h d H Z S R X d K a D k z U l h p T 0 J E d 2 x B a k M y T X I w Q n l 4 Q k t p a G V I Q T N t T U Z J W W M 0 S 0 t F T m F G a n B 4 c 2 5 N b T A x M H B k Z F F W N 2 J V V G l m b 0 p U N E Q 0 Y j Z T Q X l E M 1 F p Q W J x c X J H M 0 F t d U R P d T J G N 0 R E W E 5 X M G o w Y 1 p D S H o 3 R 2 N h V k h E T 2 t U M j h 4 U n B G O W R M V 3 V w d l N h Y U 1 w V 3 Z J c 2 4 w T j R o Q l l 6 Y W s 3 Z U F j b m N 5 M U t k a X h D W E x D K 0 9 Y Q W 5 I Z k F F N U Z o U V B m Z 2 J z T l B S S n F m d 1 l S R V Y r e G o 5 d l Y x S k p l R X k x U l p D R D N s c k R l c z h u T n F E e n d Z V H R Z d 2 d q c l N M a G d K T 0 h D U W h B Q n Q r R W c y W S t P U X N M c 0 J 5 c 1 E x b 1 N t N k d w Z 1 R 6 R F Y x W k p l R X k y S m l G c 2 9 P T U E 0 Q 0 l k a G F H O E V 1 Z j B F T k 5 s W k o 2 T H h p e U 1 0 U X F G a m V t O G p J W k R a Y j J J S k F n O U F 2 V U d X V U g y W G h 4 M 0 p Y a z l K Z W c y V U p K c F d n R T h O S F J j T U J X U 3 d I c X N B O D N a c U N w T l F D T W 5 D b 3 E z S U Q 3 a 1 Y w S 0 V N S E F C a 0 g 5 a 1 R L N D d l a V M v S W F 2 d V J x c X N q d l N Z N k V o M j R D T H d B S n J Z W F V k K 2 V 1 b U R Z Q z B p Z z Q r S W 9 y T n d 6 M C t L S k M r S m h m Z E F O Q V Y 2 N S 9 h e W l t W k 4 5 b E l U W T R j Q k Z U U l h w M V Z j U l J X Q V F Q a S 8 w b k 9 J N U N i Q 0 g 3 Z U k 4 R D l X b W s y T 1 N h a G V y c l h H Q 3 Z x Y 3 B P U T V v Y U 9 C d 2 Z K T X Z O W X p w a 3 d r W W 9 V c X F X V 2 J l Y k t J Z 3 Z R W U t z a F d 6 Q X d G T 0 0 w M k I x W D R a T 1 Z B M D R L N k M z c 3 d k S X N E V m E 1 b W 9 K d E U y W D d 0 Q k F Z Z W 5 v V D B t c j Z r T H Z T Y T Z v R m d O d 0 h z M W l B T D F r d F h n K 2 t B Y 0 9 G c E N Q U U o 4 Z m F Z T k F i a T R I U 3 F M a n E 3 S X p O W n N V M T J G V U h z Y k J H c E 8 z R 0 x n T T h 6 c z V 3 c U V 3 b 1 R x d G p G Z j N 2 S z N s R l J U M E p 4 c T R w Q 0 t o T W 5 C U 0 s 3 Q W 9 S M 1 Z S S k V I L 2 V R V U V 3 Z G p y S j N y N E p w U V R V U 2 Y 4 U l J V V T B U R l c x Q k 5 n Z U Q r O V Z s d F M 2 b 0 p F W T h r S j l 3 d U N k W F V u W k R w S 0 l 5 Y 0 J u W V V 4 b X d p U 3 d x R G N i Q V l K d H R n S E J k W j R N R m t T L 2 x p S 1 F 6 T W 9 Z M m 0 3 W j B w R E 4 3 T z V G b 3 d a d 3 F q Y n F m M W F u Y W E 2 c G t Z U 2 J K a 1 c 3 a 3 p o N E Z E N 0 w 4 d 0 R n T U J q K 2 x 0 M X E 0 Y 0 J 2 V X d D U F h S S U V j T 2 8 2 Y X k 5 Q m 9 x a S t J d 2 Z P b 3 h M Y m t y a H h G Q X F u M 2 Z C W E 1 Z S 0 F 3 O W Z a N 1 h s Y 0 l B S G t E S l N S V k h D c U 9 t b 3 Z T Y U t J b 2 F L K z d 2 V U w w M 3 g 1 S E N D R H h N W G h D R D R V T 1 B K b 2 Z C S F J r T T R 2 R U p F W G V Z S T R O U l U w Z D Z U W F J F a G U 4 S U 4 2 T T Z j T 2 h L W U V C e G V P c k Z F Q m l Z Q 1 Q 5 Y V g x T H R S b U R J Q X l O N l c 3 c 2 p n V k Z U U 1 h w T m x F U k Z 4 U k h 5 U 0 J E V U l q Q V E 5 V U t p Z m E w R k V 4 a V l l N U J h U V I w S k R C e D Z C T 2 l W M n B I Q X F L c 2 t 2 U V p L R W s w c n Z q N 3 F z S W t q Z 1 N I d V l B T l l 0 M 2 l S L 0 F X a 3 p B d T F j c n Z 5 R j B D Y 1 E 5 Q W t o Q n V C V V Z O S G V r M T B K S 0 x i K 1 Z 3 Q 3 F l T 0 p M Z 1 F H S l I 0 Q V Z G O F p 0 V k F D S T J C Z W N u d U 5 L N E V C a E E z U V p 0 K 0 5 3 Y W l y S k w w R 1 N x S W 9 E T V R F Z V l G N k Z B W V h H a E 9 z Y j B W Y 0 t J Z m h N d z l w S 3 N H V n h P Q 1 l H M m t 6 N U V w a T F G U 1 N Y a E 1 s a V R 3 c z N t Y S 9 K b 3 R C b U F k Q 3 l M V G R Y a l l X U S t x a F B 1 d m x 5 b U x V M U l a Z U U y M k l h W X l B a G R H O W Z M V m 9 E S E Z T U n N P W H h k S V l p N D Z 3 e U 1 6 V 0 5 F W m R q V k R B e m d 2 M G h k b k 9 K S V k 0 c U t q N T k y V W d N Z V J U b y t s b j V Q V 1 h u Y 0 Z v c 0 Q 4 M V B 4 K 2 Z a S T J p b U E 5 T m I 5 a X U 1 d 3 J Q Q 2 x E S W 9 E R F R t N m N Q d U R S O X d W Y m 9 S M m g v L 0 l k b l A v b j A v S X Y v N G Z q S 3 F i Q 3 I r Z F l r R k F v U 2 Q y e m 5 F O W k 5 Y 0 N v O U 5 I T U N 0 Y 1 d I b E Q 5 e E d n Q l J l V G 5 q a 1 d Z N 0 F B M D l t c z J R M T Z X R l B u Q 0 t v V W 1 B O U F P b n N 5 b U t I a m h k N U p P V m R 2 M 1 k r b 3 V W T n N P Z E N M b U l C e X Z s N 0 p D d 3 E x S 2 N O d n Z N N G J W S 3 R 6 N V R z e m x w a 0 p X R W p a N n F o S W k 3 L 2 J r S l V P K z F 5 a 0 Y 0 e U E 2 N S t N a 0 w x V 2 9 V N W F F b X B s O W t 3 b 0 1 E d W 0 r d 1 d k M m p s c n F w Z F I 2 M V B E e m M z e G Z R S T k z N 2 V m T 3 R l d m 9 T d j N G c G 5 v d j J M M X h h b V J T W l p Y W V J M c H U y T 3 B Q V G 8 1 Z T J 4 a 1 B u c 3 J k M E 9 s d C t P Y S 8 5 b k d W Y 2 N m Z W F a Z m V h c F h I M E d y e G 1 X Y m h I b 0 d 4 L 1 F P W G V n T X A 5 Q V p W N 0 F p c j N B M V R 1 Q l N q Z k I r Q 0 F j M l J 5 U 3 h n a D B 4 W V Q v W E l W Y W x l b W 9 r M G p o V F h a e U Z D a X J 5 K 3 V V d H Z l Y n l U R W 5 E V E N X T F B S Y 3 p k N D d a W U 9 z M D h N R H Z P O X M 5 R j B l R E l h N 2 c r b l Q r T 2 w v Z n p u S D M 3 O X Z m Z W Z 2 Z m R M V j U 4 W k d m Q k h z b H F I S W 1 o W T A y W E d v T X h m e H F I Y S s x S G 1 N e E 1 Y a H h t T D h 4 T 1 g w M k Y r M k o 4 T S t 3 Y V B P Z m 8 5 U m 5 m d l R o V z R l e j M y b k U x c S s 3 Q S 9 P b 3 N D U H d K O D d O e m N m Y m g 1 O T h v M y 9 1 U n N Q S D F W a m J 2 N j k x b 1 d s c n h 5 L y t 6 b 3 J j S G s x S H N F O G k 5 K 2 I 2 e E h r b V N h W X B D N m Z k Z S 9 V a 1 Z r M H I x R W x 4 M G R S c E 4 0 R G 1 F Q U I v R V d F Z 0 5 B d m 1 V S X d H N D J 0 U j R D S 0 l 2 a z F C W E o 2 U E 5 I N m p 5 Y l c v M W M z S C 9 B Z z B 5 U U l I e m 0 z T H R 6 L z R v M G 8 y d H F o b H p s e U I w W W p H W F N n S U x H b F V T M 2 9 6 M W J o b G J t Q k k x L 3 F o W F p D S E s y b 2 0 1 Y 2 8 r Q U o 2 U z V n a 1 R T M V R z Q U N p T 3 U 3 W m d J V 2 Z B c U l R T U p B M 2 o 4 V X g 0 d E F F T 3 p u b D E w M U J G M G t Z e l p C Q W 9 N Q T g r U U 4 w b n h p e X g r d k p l d W R U V l N E e G h l N T h 2 e n F W N n N D b k N J Y 0 Z X a 3 M x e m l k S j R X e l N r c E 9 B Y X g w R z J k a U Z p V k 4 3 Q 0 l X T D B Y R V F v O V J 3 V G Y 1 L 2 V S a 1 p W d T F j Z X R S d 1 p 6 T n B K K 2 V 4 Q W 5 Q L y t H e j V 4 K y 8 5 K 3 p I d j M z M i 9 x K 2 Y v Z l Q 5 O D c v N m V H T j l X b l M z b U 1 5 N 2 Z s S j Q 5 Z G h z Q 0 N Y N z R X V 0 9 1 a F F r c 0 l t N n B K Q 1 J q Z V V y R F R r M G k 3 V l l Z T n h x R V p v R k h K e E V j R j g 3 b W 9 w W G E 3 R z d j T E k 2 c U d S a k l X c 2 9 m M 1 B 4 a W 5 l S n Z B d 1 d w e X E w N k 5 T L 3 p T e k 9 4 Z E R S M m t M Y W d j b z V S N G 9 i Q 2 R G M l Z K W W F v c k l p Y U h j N j V i Z 3 I 5 b E V V V 2 p u L 1 g v L z E v T T g r Y 1 l 6 S 1 F t S U l u Y W F l U z B T c z d q W W 1 a d G l s b E R 4 N k d K V E h Z O E h N N m V 2 e W d L d y t 6 M 0 s 1 Z 3 J G Y j Q r U H B a R H p L e H p E V j c 5 S G d Q e G g v Q j V T R l l a U C s 1 U F B 4 O X B 1 Y k Q y N W M w U V J 5 U H N B c X M 2 a H R a c U Y 0 S m p M Z X B v Z 1 J o c V h Q V E c z Y 2 V I c W N x U 3 F X M 2 h N Q 2 V v O E t N M l V y e T J Y Y 0 0 y Z D g x Q n M 4 N m I 4 e k h K O U 4 x T W d K Z i s v T y 9 k M k M 5 c m d r M 3 V v Z j M 0 N E M x M F Z o d E x O c D F h c H l Z M 2 p h Z j J 1 a 2 x x N k N K T n R j S T A 3 a 0 p G T 1 R Q M n E y S 2 M 2 b 3 Z t U V V 4 c U F i N 1 l l O H E y Z W g 2 d D d Z V W l 3 M j R 1 M G l u V U x K Z m p Q W k h N T G Z N S H F G c W p y O F h X M j c 1 a E Q 2 V G p w a k V h S U Z T c l N n N V R H d E k x N k x F W H J J V F J Z U n J H b m V a Q l h 1 c k 5 G M 1 g r c W N J c l o v Y i 9 Q U m x R U W l y Z m x Y M T V J T k 9 n V V d l c E d S L 0 p 2 d k R B e F d S Z j U 2 W X p L T 3 J L Q m 9 5 K 3 o 2 b W N 0 b 2 Z Z V k p 4 d 2 t z R l N m Z 3 k v O W V 2 b G g v Q U d E R G F M O W N C M F F F W T I 4 N 1 F s M U F U M j d 6 M U p i N V U 5 c 2 l r S W R 4 R 0 1 3 V T R p Y 1 d n b E F L Y U V s U l R v R i 9 P L 0 9 y O H l o M 2 l U d V c 4 c X h Y Z E R z V H d N Q m x l M k 1 N R i t 0 d G J z V G l m T F U 0 a 2 I 3 M H V 4 d U Z M a T J P T G R p Y 0 R Q d W p q a U 9 Z R T B j U S t k d W Y v V j F I R F V R S m x t T k R a a l d 3 b F d s e k l D d 0 d Y M 3 R 6 Q 2 R x N V N D W E 9 p c 2 8 5 a E V u V U 9 4 N D R V Q 3 h l Y 1 R q c z V t Z z B Q R G t k Y k U 3 M k s 0 U z B j V m p N W X F i a 0 s 5 d G g 3 N 2 k 4 O U d 4 O F N w M T Z x M k t C V T l j c 2 V C a k p h N E R p d U t S W U l 0 W X J 4 b D c x b 3 F Q d 3 R 6 S j l G T j B 6 Q U Z s W W V w U G d l c 1 Z Z M m F p Y T J 5 a W 1 w O E J p d E 1 5 Z n F h c 3 l J T 3 d r b 3 N 4 V 1 M 5 S E t 3 d 0 0 2 N 1 R L c W 1 l N m g 2 S F E 1 Q l g 1 d E 5 X d E s 4 e F R h Z n V 2 V m 8 z a H h X T W p x T V V m b E x G d E U z S 3 g w V n N n U 0 F G U W 1 a R W 0 y V 2 p N b 0 h j Q 0 Y z N 1 R S O X V X Z F R N S D h K c E 1 i R X l R U H Y 4 Z E 1 F R E 1 3 U V Z 2 a m 8 1 U H h z W H c 2 T U d L Q y 9 2 N j d Y M z c r T z F j T 0 N J U W V 3 U G x i Z U 5 N O G t K O V h H R H N l S 0 1 U T X c 5 Q n d X d D V w Z n o 3 d 1 F 5 L 1 E x d 1 h a Y 0 V M N j J w a k x 4 U W w x M G J t W n I x M T A 3 c 0 p I N T l J b U w z V k Z o e k o 3 W W V v b T l N S j d Q S k l m Y 2 t F K 3 E 4 d l N B Y 1 V l Q l R y S X R 0 M m Y 4 T G 1 o U T F F M H B C Q 2 p 0 Z W p Y O H Z C Z H h t Y U s x N j V K U W F t e n h j b G 4 4 b k J Z R k 8 r M 3 Z X T W R J U E V 1 c j c 3 d 1 B B e X h Y L 3 J D Y 0 h L c k N C U z N 2 b X R L e F F j a E s z M W d P R 1 d j R 2 V W V k J s W E d P W l Z M V l F n O E V q O E 0 r R U l 1 V 1 R m V H B h b F B i c F N w e k 9 q W U h 6 S 1 B C V U d w V 2 1 J a z I w e n l X c E d v a W J 5 e D l q d H N a V 3 h S V 0 N 0 V 3 R Z R 3 d l a H B X Y n V p e E Z 0 b U t h M j B n c 3 N Q V X N C Z m F p b 1 Z O a E s 2 a n h I U G 9 h c U t r S n B a U 3 U 4 V G F X d F Z p c X V T a 2 M 1 Q 3 p Z Y S t h S 0 c v N X U v R 1 J D U 0 9 j V E w 2 V V F V c F Z t U m 1 Q T H V y d G l n S 0 l x V V R y M 3 E 1 d 2 U 3 d W l 0 T n R s Q m t z W U t 0 T V d R Z E h V e C t W O U R N T k V J T 3 N Q d F V o a 2 x i d U N T S m F K V W l m b 2 l V Z F N N R l h q V X d Z a G h S Y T h z a X d 1 Q z F C e G t D c 3 Z M Z 2 g 0 d m c 5 W U F T T F Z 4 V m 5 3 e X p K Z G d s Q j k 0 c 0 h V d m Y 0 T T I x M 3 F l a n N G S E Z t b z M 4 c 0 5 m R W l z c n R S T 2 4 v W m 5 I c E k z Y 2 p y e H p x b F N Z a m t v R E p 5 N V o x b U 1 O Z j h z V T V k e T B L c T h s c y t z e V V J Z G 1 H a V Z m b j V u M T J U N X k 4 Q k 5 T M E Z h N G F m M X V K V j h s M m t j Z V d x W k o r R 3 F l e n Z y V 3 p 2 U C 8 v b n o 1 N S 8 v U X d W Y k x U T V d N O W J x Y z R u Q X h j e D F Z Z F k 4 Z 3 k x L z d a N G V N d i 9 u Z 2 g x b G V r d W N L O U 5 X U E R C V X l q N G 1 3 a m 4 0 T 3 U 0 U 2 x q T 2 c 4 N V R R R m 9 P M 0 t L Z n J N R j h B R V J 1 U G M 4 d F B M c z R H R z h X Q 0 5 Q O W d J L 2 V z a W J 5 V T J 4 e H R 4 Q n g x V W V k Z 0 l 3 e k V 3 e G Z N T n R n S U 1 V T W h i Q n B z e E l q U E p C Q m Y y d z d D R U J O c U Z X e U V v Y 2 Q 4 Z l U w O V p D U W d 5 R E x Z e U 9 0 a 2 1 F T E h Z S 0 4 0 Z V J J U W Z B b U R q V T Z S Q l B 0 Z T Z H S U p Y U 3 d o b m F X T E p l U 3 E 2 U j d X V E N W N k 9 k Q 3 R Y c n F Y R j k 3 V 0 U x S E R o K 1 V G a n h k Q X h L W E h 0 N k R E d H d 2 Q n Q 5 e k Z E Q k d L T T F M b 0 I 5 S H p v e D I r N 2 Z C d F V s b U h i e n Q 4 Y T B 6 Y j R k c 0 8 z M 2 I 0 d G t V U k x 3 Q j R 2 Q U F p T G d P K 1 h j c l g 1 c 1 R a M 3 R 6 b W Z G N 0 8 v d U Q w T k l i V l g v M 2 h v K 2 V m L 0 x Y a j F 2 e X c 0 c z c 4 L 0 Z l c l R m b k V 0 T j N l Y V V N K 2 R y c 3 c v M U x 1 e F c v e m Z x Y m t u V X Y r W D l u c n V 2 R W R a Y W 5 y b k t K Y n d j M 0 o 5 Y l Z N Z 2 Z 1 d F R G R X Q z W V Z N c z A 1 Q z d r S W 1 K Z W p z d U 9 0 O X V J W G p u a D d H e U p j d H U 1 T X J S W m 5 3 L z h x Z U o 5 Z m p u a D l D V 0 R Y c 0 1 I K 3 B E Z X l H L 1 F Y Z X c x V n B i R l h 2 e G x O M m 9 i Z H d P Y 2 k y N k V 1 N E 1 u M V I v Z 1 R G M H Q 3 Q j F a W m 9 E b m R 3 T 1 l 4 b 1 c 5 S l o 3 Z k t P a n N C Q y 9 m Z 2 V Y S k R L V 2 U z d G p s N W h v V m 8 2 d W l E c G 1 K S 0 9 0 Z D U z N 1 p p U 1 V J a 1 h 0 d D U 1 N 1 l n b n R u e W 9 n M l l 0 V H R w O F A 5 Z V h M M T R t N 0 Y 0 b n R y e l l M O W Z S O W V X T G x n c G d z M V p Z R y t R M k 9 6 Q m F N R U N y S z B i T k h t e n p n U 0 N G N S s v Y 3 V q S U Q 2 Y j h 4 b X I 3 c V g v V m Z Y Y m w 1 Z C t m b X l z e k h W M H Z h R k p V b 2 J 5 U 0 1 Y e H h h a j d l V n I 4 T 3 J h N 2 w 3 Q 3 N z d U p 5 U W V C V U V 3 Y z c y T 2 9 I O H d M W G o v d H B m Q 2 5 x S X F J W V N x Z k c w R 2 l s N W R N N k R r N 2 4 3 R D d n V D F 5 M 3 F D K 2 9 Y Z G J 4 a E Z D R 3 B m Y n d p Q k Z 4 Q T R l M G R p N m 5 w R G l N S 0 E 0 Y m J 1 T j d T Q 3 R q c E x 0 S z N X b y 9 M Z W Z C V 2 V B U 0 V O b 2 N Q M W h y a l I w O D F 4 M 1 V 0 L 3 U 2 S G R x W k p M O G h J U 1 R w O G t 3 U m Z p N 1 d Z O W 5 M R m Z I e G t F d U d 3 R 2 d U Q V B J N H F M R F F J b F B n Y m t C U n F F S U J D V E 1 0 N m d R W V J C Y 0 h r Q k x X T V F v S 0 5 C U U 5 p R G d O R k 1 D W j F C N k F 6 Q z d C Z 1 Z m S l B m N j E 5 N y t 0 V V g v L 1 R s R i s r Z i 8 v N 0 g 1 N y 8 1 L 1 Z k Z i 9 P Y k x 6 M y 9 Y M 1 g 4 Y U p W a U 8 r M D l w T U V z b l h F d D h y e E t U N l V n c G x k e G t 0 M 1 U y c V p R e V U 1 R 1 V z a 3 E w V E x 0 b U h n T X J i W m o w U k J u e U l N U E Z Y Y k 5 a V m t M U H F X d F V I e m c z O G 9 a W n p K b V d G c 2 0 1 c 1 Y 3 Y z Z 6 Y V h o c n F Q Q j B o T F d U V V F a Z H N C Y k 5 T b G t W S 2 5 t M V l H U U R h Z E 8 2 S T N F K 1 R J Z G t h c F R t M D E x c 2 9 i b G 0 x c n F o c E 9 B e T J 6 M m Z a N l U 2 M n d I V m g z Z l p Y W l p r T l l E c V B i Y 3 h G d n l 5 W H h q V n B D T m R V Q n A 1 N n V Z N m 1 i c W t K T k p Y V X o 2 c H N 1 W G R G c l p N O V Z 3 K 3 N y N E E z S D F i e V p l b V J H U E g x N X J s U C 9 w N i 9 Q Z G R L U 2 w v N 0 t Z d n N M N z d O M z N m Z m 1 j d G U 5 Q l l I a U x 0 R W l I b H B F c H V 0 M X Q v d j d i L 2 N m N j R N e D V 6 L z R D O G Z 0 Z X l E Q U h p Y U d x M 1 B U b C 9 E V W Z X R V J F T k 1 l U j V k T m Z K U j Z F R U d u V z N X c k R s Z G M 1 c D E 4 V z l Y N y t B c m 1 l c l R C d D J D U G t 0 N n B W Z l M 1 T k h 0 M k J 4 W n c y W U V G T C 8 0 T 0 x D V m 9 k c G l x d D k y R j B D T 1 U 2 V H V v T E R a c W x J N m N R M 0 h 4 Y U J h V T J H Q T d Y Y 1 h J T D J B d z d Y Z k l Q Z X h Q a G 4 w R D Z S c j l I a 2 V u M z U y c T R Q V H J a Z l B 1 W V Q 5 c W x y c k l i T 2 Z t N 3 N Q T n U x Z S s 4 U 2 R u N C t t c n l z e X F m N j l s R 1 p S W H l w R G l 4 b m 9 r U 2 F Z b E J x b m I z K 3 R Y W m t H c X J X L 3 I y L 3 Z z b G 9 o R V J L T l d 0 T H l 2 T D E 1 V j d i W n F 0 T l Z w R H B 2 N 1 h E d E 5 Y d T d 2 d H B l c H p Z Y 3 N a M 2 F H Y n h Y d T h k N U x K U y 9 h b 1 N G e U c v Z G 5 5 Q k k y T S t Z e V Z Z e U V U S 2 x T b 1 B l b 3 V K U z J Y N 2 d z M k x Z U j V B e E 9 0 M j l q c W Z a d E F C O H d M Q 3 p H a z h I U k l L S j Z 1 S G F L N 1 J X R H l C Y 1 p I U E t V b U h 2 U i s v b D N 6 d F V R W E 9 M O U h X W V R a V S 9 t M m h w Y W 1 T d H h h U m h 5 R H d M S k l w e W 8 y N G 8 w V m 9 a V j U w Z z V S U 1 h s c G h 3 a F p 0 e V Z V Z E k 5 a T Z k Z 1 F V a U l h U C 9 M d z h Q N k w 4 Z n p r O D k v O W F z d i 8 r L z N u L z N r M D J k L z g 0 d n p E L z d 4 M l U v Z l A v K 3 J q M T h z R m F 0 Y l h M N i 9 w S 2 x C U 2 l P S E p C W n F Z N U 9 n T 3 d Y U X R q R 3 F O Q 3 d P N X F j a 1 Z X Z G 9 Y a D V E M D I y V 0 t F a G d G V H V 2 S W p I b k V S O T N O R 0 N s a 2 h U V F p 2 T 1 N C T T V 1 N k o r S F p F N m 9 j N W 5 G c 2 t H Z k R Z V 3 F V d U l H S X J 4 N F p t M l p y W U 9 0 e W p X e U Z z Q 2 5 m S k t H K 2 x o T 0 1 r O W Z B Y 0 d h M V Z h Z F J s T 2 p C W T V 0 Y T N 4 O H p G M W R V W H p N d E l Y R 2 h 5 e F R 5 Y U l 3 Z n V x b m R Q W D h k M 1 B N V l l Z b 2 x H M m o 0 d k Z P N W F G d D M 5 O T l G T j h X Z C 9 l T k x m N 2 5 G U 2 1 m Z U Z G e W U v T k I 1 d T h v c E 9 Z O U N 0 W n l 2 K z B G V n c z b m 5 W U 2 x V W n d S e G 0 v S T h V T D M 1 b G p u e m V N R E Z X Y U V m a 1 V U N l V 4 M U 5 L a 0 9 y Z V Y r M j B O R j F h a 3 p i O U Z X a E 9 M V 0 5 h M U 9 r Z 1 g 1 c 0 d Z M X o z b 0 5 C c 2 1 J a S s 2 N X B w U 2 h s S G d G M E l O a G 5 H T l A 1 Y 2 d I U H R O K 1 F P b n V q O F F a W U R q d 2 V F T m w 4 a X R L a 0 Z l R V V G Z U 5 t N 1 J U T z h 0 R D V y R 2 9 r M V c r U F p G d n J 5 Q m Z 5 b W 0 0 Q m 1 C V X B U M l R T e n p n Z E M 5 T D B 2 a G J t M 2 Q z Y m h v N k l F W H Z W a W V X N 2 R 2 d F A w N H h O N 0 g 2 U D V J R G J s V E V L S U 9 m e m t C T k d R b z R a Z H Z R Y n h o V 2 g z N 3 Z q N 2 x s e W 5 m e H h Z a m J G d H h n b V l u Y j R v c k U 5 Z U 8 y e W p u T H h H M E Z H Y 1 V u d m x R R 0 Z i V z k y R W Z 5 b W p w W E Y z M W o w Z 3 R 3 c m l y Q k 1 K Z 0 x C a G V M V D d z M T I r S X U r W E 9 F a z h Z V E R x c k d a M U 0 r Z V V i e U g 5 R U Z a e X Q z S G g r U E o 0 T n Z u U j J k Y 0 h N a W p E R 2 Y x Z E 9 u b z B I Y T N q c 0 J P T 3 p Q S G N B U k d w U W p H N z U y W j Z B R y 8 x d E R E Y k N X K z I w U F Z J R T N G T W p k V X F Y N H B w M U t Z L 1 F X U k 9 l N G F x R T N h S U J U c 0 J T O U J a R 3 Z Y d 3 U 5 V 1 Z W W E g 3 M H g 1 Z 0 x j T 0 5 R R G t W d l R N b k F q Q 0 x p R E 5 1 S j d J V 0 o x U U J 2 R 0 R u a U 5 B e n l m d 0 N V R W J G e m p P O E R X Q W J Z T 3 N I V 0 F M Z k 9 w Q m N B R z g x d W p W Y T N O O E J v e k Y v d m k 2 d z N t R X A y V F B 5 O G V K W U s 1 b z B R T V N B V 0 N J a k 9 R a H V R Q l c r b z N D N V J Z a G F G Y X F i Q k R p T k d I W k N O U 0 Z G a T F S b 2 p 6 U U l l Q k Q 3 e W d C a j R F T m J B a E M 3 e k F D U n d 1 S H k 3 a 2 V 0 N 2 h 3 Z z R Y Z H J p d 3 c 0 V 1 p U M j N n d 3 J L O X Z Q W F p W b X B 4 W V B H R j F J d k 5 H N W t 1 S m k 0 M F B a W F F M a T R F Q k p U a k p z U 3 l R S W I v c l l F T V h z d j l 0 b 2 N y c V Y 5 Y 0 h U M X N w O U l Z R y t J Q T E 4 Z U c y Q U R X Q 3 F 0 c n p 2 M W F W V m N i R z h M U W t m Y W R X L 2 d R K 2 J R T 1 F B e k R t Z 0 Z F Z 0 l r V F N n e V d O W V R J M W I 2 R G l o M V U 3 S 0 J p Q n h V e m 4 x c m h m T 2 V 5 Z T F Z c 0 9 x M V d 2 R X l n N 2 M 2 U n Z Q U k N 3 V F d V Z 2 1 0 d U N 6 T T F Y R 3 l S c k 1 Q V W N D d U c x Y l V Y e U h C L 2 V H b z F 4 W W F 2 c V R W V D d E N j B Y a k F S W G R 4 d E Z 3 c z l T R j d k c 0 5 Z U G t s Z D J m Q 0 x k S X M 2 U V U y W j V m T H l 0 c m 5 J N F B 1 N 1 F W U l M z Y 2 5 E Y 0 Z p S l p Y R 1 I v b 1 J G U 2 R 3 d D l 1 b W h Y K 0 N O d T F l R n I w Z W 4 x M W N t Z G c y e l B i O G c x S l Z L V T N r U U 0 5 Z k h n O U Z R Z G Z 4 U 0 g v d n Z S R V N 0 c E c w K 0 V n N 2 4 v T k M x V n l Y S W x I M j J N b D Z 1 Z z l u S k Z v T W N D U T Z R b G Z U b D F V U k s 3 K z V w Q T R J R 3 c x Q l h F d 0 1 P d 1 l n R 1 R T V n p j U G x P T 3 V T N W x 3 c H J N b H Z E R 1 c z L 0 1 k V W t N b U t R M 1 p v c V p 5 Z E Z k e U h C Q l R S a U M 0 b j h Y M k l R V n d t Q n N 0 a X N 5 V S t r e D J v V E Q 5 S k Z I U 1 F R N 1 B C T D Q w Y l h 4 Q l k 1 M n l 1 c G d a W F Z V U m g 4 Q n B o N m d L Q m k 4 a W 5 Q T E t U N F R l e m d N W W 5 q R E N Q W E Z Z Y k Z p a W J T W l F v R k h D S T J 2 d X d v S X h h U k 1 v S l R 4 Q 2 9 E S G 1 C M j h T U n N 3 Y U d Q Q V p L N F N J N m E v R j J M T X d q V m l G a D d K S D I w a G t x c l h D a W F w a H B m W k d a M m l 5 d G J v a E Z Y M l J p Z X N 0 a m t 5 c V p 2 Z G t W b G N i R S 9 T Q l p i M l I y Y X d o R k V 5 Y l p F Z F N u M H N 0 R G N W O W t p b X F i Q k p x c H F T Z 2 9 w c 2 s v e F d H R 0 Z L Z n p W R m 1 l V D N x a 2 h U b E t n O D J p U V R W U j N T a k V v c W p 6 c k Z p V W 9 q V H p K U m F m U k p w c W d J Q n N r M F Z U Y 2 5 G R W V p N U 9 m U 3 N G Q W l C U E U 5 a U p H K y 9 J d j V R V k Q y b n J P O W R P V m h x V V Z J R j R R Z U F U a G V N V U l R U X I v e U x h U z J Y c X E v N k 5 M V k d 0 b m l N O W p t e U t E O G x I S E R E R U M v c V N 1 b T Z r K z d Z L 0 t Y b 3 B 0 M U J U a U l v R k 0 r Z k d B S G 5 X S y 9 L d 2 w x V k l P b V h K Y W 1 j T W 5 r U m x V a U p V T 2 V h c F J r N S t L b G N q b T R l V E x Y L 0 Z D U 2 N W Q 0 d C d 0 9 s S E V Z a m 4 v U C s 1 S S 9 O M E p X O X h 4 T F M v b U J R Z E x s S 2 9 U T W 9 Q M 2 R B c l J s U U s r b D Z t Y l l E Y W x Y S X F R T n F 4 c z h 0 c n R y N V p X V H V Z Q 0 p m c F E w M H V 6 Q 0 N 6 a D N o T G c w W U 0 y Q W t H Y X J l b m 9 4 U G N x Q n R a e k R p Z G t i W W 9 x S X d z c 2 d h b W F 5 S E V k R 2 J S V 1 M 1 d 2 0 w c F h s b z d a c z R N e T N t S z R x M G J L Y W V 3 W X N 1 V V J a d 2 M r M D U 3 b z F E b 0 x U Q k N 2 b G l 5 M T Z K c H J k T z l G d D J m U 0 x n S X d w Y 0 J X O E s z d G U 1 e W 9 I e W R 1 b 3 V X b S 9 t T z l M M U F q T W 5 s S W 4 y e i 9 2 Q T h T Z C 9 N Q X N i c T c x S E t l L 0 R w S U l K a E V i S 2 p l b j N 4 c 0 h u W k N o W V l 2 N m V E Q U c 1 N 2 V 4 R z h 2 T 3 V Y U m R Q Y T M 2 N V U z Z j J K a E F 2 W n N J U n M x N i 9 X d X N 0 b H k 1 S k x k N U d n V z c 5 b U U z W H J W e V Q x Q z E y L z h N T F d y M 1 N F b k F X W D d P M j V z T n c x V T g v a m R L L 0 9 k Y S 9 P b V J K Z j l s Z m 5 Z b D F 1 N m R V N X E r S z Z W K 2 Z F a j k y c m M 3 V X N 5 Q X Q 3 Z F c 2 c D h Q Y 0 Z l W F N 1 Z T N N d V Y 4 S m 1 4 b G g y Y j g 1 M V c 1 e W J P R H p k b T N Q Z G 0 z T k Z h Y m 8 z N T d x b m 9 D N 3 B t M 1 B u Z i 9 r L 3 Y v e n N z L 0 5 m L y s 3 N W g 5 O D k v L 1 N m e n o v N D d V d j A 0 Q n p 1 S H B 3 c l N k V l p t Y z d L W k w 3 W H R 6 S m Z m Z k Z Q N T c v K y 9 2 b n Y z e n Y v N E l j d j F y N T B 6 K 1 V s W D E v M G M z b j I 1 b m Z l e i t V N V N y S 2 s 3 O U l 0 c V Z q Z G M z b V g x e m 9 z O E x r O G R w R 2 Z 5 O H Z R Z 3 N S Q U M 5 N D d H M D J I S j Z Q a C 9 u R D Z W S E 9 E U C 8 v d z Y r K z k v K 3 k 5 W D d v e W h N Z 1 F K M G d R Y k 9 o N 2 t B V 0 d 5 S 0 F W U X l n d T V 5 N W 1 D S U d 2 M 2 x z c G 9 3 b U p 5 L z R Y O G V R Y W h 1 U l M 4 b 1 R M e E Z z O F d p N 2 V v b E p I W k 5 L O X R E b z d C c j F O Q W p v d 0 d R N E N M b 1 R G U U w 0 b G c y R T V v V n F u T W N x W X F O b 3 l 0 Y 2 h j Q U N E V W l P a E Z S c E V J Y X B h S U t 6 d E J F V 0 5 l a G s w M 1 M 3 N T F 4 R U 5 I U E h U R X d 3 S 0 l C O E E 4 Q 3 B T S E o z K z h s c X g 1 T m d F L 3 l y d 3 d E Q l Y r b k N F Z 3 l n c G 9 Q Z X B u c z g 3 c F h N N X h 3 S F F y b D V t S T h M d m 8 0 Q 1 d O R G 4 3 O T N v Z G R h R E J L c 0 J 6 T 2 Z 4 b 1 M y W m k 4 K 2 N V T G J l Q n R 0 U W p O N G w 1 T 0 l y Z 3 Z H a z N G c T d Y S 1 h U a F p I V l N 5 c 1 p B M W x M K z V l R T N E a l J m Y j R s V G Y r d T N R d j g w c 3 p z W F E w Z H B D M n F M S k 9 R Z m 1 H N H J S Z G 1 T V 2 1 p S 3 o z Q X N a e G M 3 S n M w O C t Q d i 8 3 d j N h T n g w S n V Z V T J I N X R N e D J a c m h X S E d r S G p O R D J X N G h X U 3 d L Y 1 h t M k d D L 3 d W T 0 p s T z d x Q k t 3 N E F k R W M z R m 5 k M G c z Z 1 U 0 Z m p h U E Z v b m 1 L c 2 E 5 M V F m Z 1 V J c 0 9 0 T F p u Z D N v e m 0 3 T T Y r e E d 0 Z m x 0 b i 9 H d 1 d p T V N F U m R D Z T B R c n F 5 M z F z W E R X d z d Y V F F 0 K 1 Z 4 M n F S Q X N H K z A r R 0 5 L S G 1 U d 3 h 1 e D l l M E 9 i M 1 F j e W t y S G 9 h U z B k Y 2 s 0 R k V z N 0 s z U G w z d X R l Z 3 N N Y k Z Y W l Z a M 0 R t V G F J b U x q T m x j b W w z V l l P W G 5 E Z D V X Y z l 1 c E Z D R D I 5 a 0 5 u T F p I M 2 R r T m 1 i S 3 p N c D J W T W F S U H J N e V h u L y 9 r e T g 5 L z F a M 2 R 5 Q 1 M 0 R 0 h U S m Z N N X V P S n J m T 1 o 3 Z H F D T k p 0 Q W J N K 1 p D R U M x N W V a c k V z Y 1 B Q Y 0 d h T H U 1 R V l 1 U V F 1 M n d W Y m h H c k t v U U V 6 U k p p Y z N H a z J N b D F z R n F O R S t w a n p 3 Y j V x d T Q 5 W m x x T H N K W m 5 x Z l p 5 b W F o S T A w a G V C c V d m T 1 g y b V Z s R m J m a 3 p B c H J 6 d F B R W m p G V 0 x X e E p r S 0 V k W V Z 2 Z 3 Z x U D N 4 a 1 h 4 T V F Q T 0 R B e D R K b G x F c m F W K 1 N s Z l B m e m Z U S U R K c 3 F L O F l G Q z N m d n I v N z Z N c T J 1 R n h 4 N n Q x O V k 0 d i 9 l V V h L Q m h E e n R q Y 2 Z a U D Z P U X R 6 Z U k 3 a V c r M j B Q W H I x c T R H M W t o Y 3 F D S U N J S j h L a l N 2 V G x X Z X Z Q N H d L N k 5 M T W h X e C 8 v V z F l R z E z R z k 3 d U t n N l J m R U h v T H g x a m F 1 V D V G M m V a N m p l K z N E T j k z e m Z C e G d 5 O F I 0 W m w x R j A w V F d s R F d V Y k l x N 3 h E S H J V U k R 0 V m 5 q d 2 Z r W G J S R S t m Z V F C a G t M N 2 t V U 2 E 4 b 0 1 W N F J J b D A x M n N M R W I 0 Y 2 g 4 a 0 x F V X Z u M l J M N j l n b n d w W C 8 0 Y U Z Z Z G J H Q m x j Y 3 p u M 2 R v M 2 5 V U l Z h N z d K S V d u O X I 4 K z d P V F V N U H B M W m R W Q 2 V X a m R 6 d F A w N 1 M 2 M W 5 3 U 0 k 2 N 1 V S O E 5 H Z m h B R 2 p L V X Z E R n N R O G t B Z 0 N t a m k 3 Z 0 J H S H F F L z V l L y t W U W 5 k V 1 p X Q 3 R p U E l t Y W w 0 R E d 5 R E x P Q z Q 4 U U Y 1 R V o 5 W m t X R l V E T E 1 p b U N M d V N X U W 9 G e n h L a G Y 3 c X V D Y X B J c D V X N G t E c V V K c G F o c n U z b n k w K y s w N 0 4 z W m Z 2 e E p 4 Q 1 F h R H I 4 d E l o V F R K V E J t d j M 3 e H o r L 1 Z k b T B K Y W o y M W V n O U Q z R U R T c m 9 F e W F N b 3 N j U T J W U G 0 4 a C t L V W V r S 2 Z z S W p Y Z G 1 s Z W J 1 R H F 0 R W M 3 b j N k d n h M Q V I y d G E r d U 9 y e F N t b n c y U V B 2 d m d i N y 8 4 d D Q r Z S 9 l e D c 1 O S 8 3 e j g v K z V o Z m 5 I L 3 p q L y 9 2 O U Q r c k h T e H Z L O U 9 3 d m Z 5 a G s r d G 1 u e j k 3 L 3 R a T H Y r W W Z m V l d K O T l Z Z V B 2 d n I 0 Q j V j M G 5 0 d m N Z U y 8 y e D I w Z D l n S V p s a l d l V z F V c F I r S k Y 3 M m c y O G t 2 b H o 1 R W Z P W j V 3 c D N O O E 5 1 V n d Z a V Q v R V Q y R X R u T G 4 4 V E c z R n Q 4 N k 8 r T H p Y Q U p W Y m p X b V Q w Z U R O Q l o y Y z N E R H V U d T R p S W t E T m F q Y 0 F m U 0 p K M 3 B r a T l 2 c z A r M 3 B G W C t O L z g r R E 1 L a n l a W E h n V m J t e V R r W E h I a X Z p L 2 c w Q n J N S n J 6 W l l N M W l B d m 1 X Q l E 1 W n g 2 Z m x K e W d Z T n F X W E p 0 U H h S N 0 J B Y V l 1 Y m 1 n b 1 F o S 3 d Y b T R v Q 2 d F S H Z K S k R U Z V V l U 2 k 2 c n N y T k R Z V W V B c E M 2 Y l B I b k x p a j F F S E c 1 Z T J W Q k x p a l h j R W N Y M U p p a G M w R m 5 r O D I 0 b 0 Z W Z V p l Z U N 0 d V d D Z H J o b i t Y Q 1 B D Q n V i Y n J 0 U 2 R U Y 2 p F R H p m c D c 0 N X N M T l V F c 1 J M d 0 J 3 a 2 l G Z m t w W m N n a G d H T H g 4 Q V I 0 b T B k Q k F 0 T 2 Z j N G d H Q 1 B x V V V a c W d H Q 0 N 5 T H h B Y 0 Z I U k 1 R a U 9 E M U 9 X Z z J B N n c 2 V l F B N W R D N 2 F r Y n Y 1 c W N h b H h s Y m R n T U d m U 0 V t W E N G e l h O a W J n S W F l a U R E d 2 p q Q V p v Q n F 3 R 2 F B T 1 Z B U F h C N D F r e F l M T H l O e j R 3 N m J h U W V i T z l q Y 3 d l W j h Q M 2 V 3 d W F q U 2 F 5 Q U 1 Q Y 0 4 x Q T Z y c V J u Z 0 4 r b n g 1 c G l V e C 9 p V V J B U H J J O D B H Q j N X a 2 9 R Y l F l T D c 4 R U V R a T R T S 0 E 1 S 3 R O V X o 0 c T R U R U l t R m p k Q k N Z V E k v K 1 p R a m R j W C 9 h R V F z N k N r N G 1 T K 0 1 M N W p s U W o 0 Z 2 Z n a l B r R 2 M 3 U m V M U 2 d B c 3 J J V 2 1 h M E h w V 2 x C M U x Y S j N a W F Z U U l B W S k p T Q m R D W E N 0 e E x Z c E 1 G M E x 0 S 2 d G M k k w S 2 F k U V V z S k N t U U t 1 b U N J e V p W S U x U b F d E W F N t e W I 0 b H F M M k Z E b z N C V F g v c 3 B X V X R 3 V U Z q U n F p d V c w V H l s W W F 0 T D d y L 0 g v Q 1 J y R 3 R h S 1 M 1 c G h y Q X E v Q j F 5 U j V V b D F U Y U R r e l d T T W R D T z J N V E d u S G N k Y z l a Y l p U b G 5 w a m Z i d i 9 X S m p 3 L 3 c 5 U V N 3 T U V G Q U F B Q U F n Q V d Z S D N X Q 1 R 3 M i 9 n N k F B Q U F P Z 0 F B Q U E 0 Q U F B Q n l a V 3 h 6 T D E 5 e V p X e H p M b m h 0 Y k x P e H I 4 a k 5 V U 2 h M T F N y T 3 p N K 3 p W V E x V T T F C U 1 N N M U x 6 a y 9 K e k V 1 M 1 Z T b 3 R T Z E 8 x V U x L M z Q r V 3 l D V X J O U 1 N 3 Q n F p b k 9 5 Q 3 d v M W d l S 0 F B Q l F T d 0 1 F R k F B Q U F B Z 0 F X W U g z V 0 g 0 Q k R P b n N B Q U F B e X d F Q U F C T U F B Q U J 5 W l d 4 e k w z Q m h a M l V 4 W D N K b G J I T X V l R z F z b G R G U F Q 0 T X d B Q V h 3 d T R u Z m 9 l b G R X Q 2 5 a W E V K Z G 5 J d 0 1 j V z V P a m V I W T B W S W F X M E Q r R k 5 5 b m w z Z 1 p l d U 1 k W D E 1 K 2 w r Z X R l c T J B N F Z V d G k 1 e E F a T T B n N E h s U 0 1 K a 0 x B d H N t d m J t R n E 3 d n J L K y 9 J R l c y R 1 R a M 0 p z a D R L T U 9 S U E N k N W 9 K W G h E b 0 d Y W m 1 q T k p i Y W 1 w N E 1 n c W N 3 S E J s d F l a Z 2 N Y a G d i O X V I O W Z m Y S 9 i V T l S c j N x R D A 3 S 0 p 0 M 2 9 V c 2 d D Q m 1 C V m N n U X R D Z j R 6 d G h Q c T B W N n I 3 R H h h Y k Q z N 1 I w e V M z T l d x V k Z S S W k 2 K 0 0 4 b k h Z O T l F O G d 2 S H A 4 L 2 o r M m t m b z Z o c 1 Z l S T B 5 K 2 Z J c D k z R n g 1 T j h k K 3 d I d X V 3 L 1 p n d m V K M D Z h d T V u Y U J D a U l Y O W g 4 Y 3 h q N T d x L 3 Y y Z j h m K 1 F G U V N 3 T U V G Q U F B Q U F n Q V d Z S D N X T k V S K 2 l 5 e U F 3 Q U F Z e D h B Q U F r Q U F B Q j B h R 1 Z 0 W l M 1 N G J X e n R X V X R 2 M D B B U X Z p U H h I M W J M d V U w Y 3 Y y S X B w b X B M S X l v M X F E U V J q N k 9 4 M T R s V l p 4 M D V M b T A 1 Y 2 V F S E l L R W U 0 S V k 0 Y 0 t G d z R J Y m c z N V N T Z j h H K 1 h N Z k p K c m k w O U l W M 0 w v Y n N 6 T 3 p z Z k R O a m U 5 e F k y d X V I N E R t S 2 g w R 0 V i Y W d z V m l G Q T J J M j h B S G R 0 d U p Q N E M z V z R k U G Y y c l V h b m g v c G 9 T S z R B R 2 Z 3 T 1 B I R D Z 5 S W F q b D I r U D M z e U V Z U D J l R F Z V R E N w Y U 1 i V F V L b z F q d y 9 q e j R N b n A v Q U V H N z U z a l J y Z z N 2 M U p R c U c x e T h y b z Z M T X h W T X V 1 M n k v W l p k R i t I R U l H S y t Y L 2 Z j c X U 5 R F F U T V p 6 Y l F z S m F N c G p L W W h 6 M 1 Q x b E Z i a k 5 N U D B m S l R T Z E V i e m Z k Z l Y x W l N t Q 1 p x S l R D d W x x V n h X M F h Y W F N H b D F 6 b 2 N z V H p G a H B h a n R l Y j J t W k g 5 R j B J e T Z v Z V p 0 c j F a V n k v T H l 0 d W R 0 M G l S b l Z D V y t x S S 8 3 Y k 5 6 M l J p W E R i U X J O T l h K Y U 5 4 R n d Z c l F M R 0 Z X U n d j K 0 V D T k l E M U l 6 a X Z w T 0 F o e n V C d T k x e W h 0 c z J Y R k F t T 1 J s M 0 1 3 a E R 3 Z H p a S D V B Z D J s R V l l R E x X e k 1 F Z 3 M 1 W U V N Q V N Q a E 8 v b 2 1 N S 0 V u e S 9 i U n J h O E V X Q T B j L 1 d F N H p F S 3 V y M k U 3 c V l z R 2 1 S T T Q 1 O W p Y M 1 V H b E x j W k 9 z b D h 4 a z B u U 1 Z D T W 1 U K 1 Y y Y X d y c U J 2 Z z V U a U 9 k a 0 U 3 Z U V F O H B Y R U l x c k 5 G M X J C M 0 9 n S G 1 D T 0 t x S W x n d 0 F Z N E h U V z d D c n B P a 0 h v Z U d C T j R X O G d r N E Z o c 3 B V Q W F i c z Q y b 3 B G W k l r W n l M V l l N S D Y z d 3 N l U 2 t D c l l q Y U x I Z E d v e k p I V W F N e U Z 1 S 1 h F Z j B C V G t q b E x P W n N 4 T 2 J G W k V X W k Q 1 T D Z w S 2 R J Q 0 Z 6 S 3 N M O W h Z Y S t X W V g v T 0 N E R 1 Z a V H J N V D R l T G Y r a 3 A 0 e n o v d W 1 N V k M z U z F S b W N a N k d l c i s w W X h a M 3 V J e m d 2 S m g 5 c W l T a 2 V a R m Z t c 0 1 J c 0 J w W n Q w b G x u e H Q x a 2 h 2 R j N 3 W W F 1 W m R K Y V B D U 1 p 5 d 1 F s e G R v a V l 6 b X V k R U 0 w S U o 1 U G R w U W x 2 Y 1 M 4 b 0 Z w M 3 k z Y T h U M z d 6 M 3 N u U G N s e V N 2 e E x P a W 5 j Z k J r b l J u T V N i M G t 3 N H Q 3 K 1 l l S D M 0 N i t 2 Q V Z p T G F l c m t u Y X N r S 0 1 0 e m R 2 U X F s U V Q x c 3 F o S U Q y a j c 2 Y 2 x I e W h x S 1 d G Z 2 5 Y T C 9 4 Z 3 Z U T j N W c n h L e j Q r a W t D e T B Z c G l L M 2 c v Y l N Q d l R S a j h O Z j N 6 K 1 A z c j B h Z l h 0 T n Z F W V c r S G I 4 U V V 2 Z H R S d 0 d Y V 3 p E V l l S S m J C Q V c 1 M W s 3 a V F h O E h M U E 9 0 Z n p I Z y 9 D e i t F Y 3 g z Z U R 2 T 2 J I a k V v M W c v U W 5 i U j J B b F V o N k t R R k h J U 3 R Q c E I r R y t E V n V C R z B m R H l F L 0 F V K 2 M r Q 3 F a M W J o S 1 Y z Z G d a O U Z L Z D d R R U Z p b X F o d G 1 K d k E v a 0 p X e E J u M G h p M U d j U k R U a V k z V 3 p T b l p J Z z B X a z V N d 2 4 0 S U 9 2 V H d S S k l y S X h k Q 2 h G e X R S R W t T O V d W e H p R b z N C M n B q S 0 E y Y W p B R 3 d 5 K 3 o 0 N U k 1 a k 5 l a 0 F R R E s 2 U z I w d D h v R T d B d 2 d l T D l u b X B X b W x h V m Z Q T k t X Q W F k S n Z n d i 9 h Y T V k d D J 2 a F N 2 d X F K S n h S O T N B a X F v S k E 3 Y 1 V W L 2 1 Q O E d V R X N E Q k J R Q U F B Q U l B R m 1 C O T F q U 2 d L R j Z H R G N B Q U N J N k F B Q U 9 B Q U F B Z E d o M W J X S n V Z V 2 x z T G 1 w d 1 p X Z W x l b m R R V T E z W G J 4 U V Z B V 2 5 T Q k l T b 1 N H O H F J Q X B J S G t X N n d F T V h F S 0 l p M H N S S W t 5 Q W h V Y X J V c U R S R k F X b E d R S W d J Q V F z a 1 F p Z 3 F J d E t i R X B J b 0 h U b E h J U j V K d T N u Z W U r Z T d N K y 8 z L 3 Z I T n Z T Z V R 6 S n g 5 O W x t e j E x N i 8 v V n U v d F h m N E U v e F p t S l N E a m I w T m J N d V d M Y k R 6 Z 2 c r T V B 3 M n o r d W Z 1 L y t 2 N n g 4 a i 9 y N D B 0 L 0 x j d z Z a M n d N R m l o M E p Z R H N L M 1 N X N F N r d C 9 D N 1 l I Q V l i T X Y y L z k w Q j l u K 3 V M V n V G d G 0 z Z k l i e F R S R l J N M E l F a 0 J k d T Z S V W h v N n p h a D d k d T N i U k 0 4 V F J R O G g y M l Q z c j U 3 L y t H V E 8 y U m N M d 2 d m a U p R O W N 1 d H U r V T Y x V T Q w Z G N t N k R 3 R U d q a T F G S k l x T H l D b n N V b G R R M U 5 M V z B k W X h O a n B v Z U 8 y N W 1 k Z H J h e H R i T z N z S G R 3 O V B M K z Z 5 U G I r Q 2 x v T X Z C S W F G a D B U R 3 g x K 1 B R O F R l U 1 U x T F Q w b T l u W k 4 3 T H l 5 O G 9 M T H I v b 0 x p a X N x c j Z D Z U Z w V G U y T H B t W l N T K 3 Z M V j Y 4 N 3 F W M 2 R Q Y j N 2 M 2 4 4 W U d o N F p I U n V m b U p 5 a U 0 1 a m Z 2 c y 9 O T H l 3 d W d U O S 9 y V y t 3 Z m t O L 0 5 2 L 3 h h d 3 R N N k w 5 Y y 8 0 O S t T U X Y 4 M n J w d G 0 5 Q T I 0 W C 8 4 M n J J M T d w O E 8 w d H U y N 3 o r O F k v Z E p W K 0 V M a 1 R J S G p 0 e m F L W H Z x Y m 5 s a m g 0 a W F r U n N n Z H p G c V V G V C t v R E Z k S G Z 6 S H R Y O T U 5 a j l 6 T E 9 u L 3 l i U C 9 j d X o v K 2 p V R j J 5 V z B S U k E 4 S V d r W U F z Y m o 2 W D R i e U N s c n d Y W E N i N m t l N T h O U 1 V Z d 0 l C Y V p r S n V l Q 2 N M S 3 g 0 V z B s O G d P Q U 1 O d m F W W m J w a W t a M U J 1 a U E 4 T n N X N n Z R S X Y 2 N n B v a V R P a W R y R j R 0 M 2 9 2 S z R B V 1 Z D a m 9 H S 2 E 5 c l U 3 T G p H N k 1 r R H Y y d m F m U 3 F o c j B D M V E 0 U X l V R 0 N U W H p 5 M z U v c T N v O E p m M 0 t M b l h V d m N T S D N p V 0 h q Y m F t a G J k Z n Y x V V c w R 2 Y z Y U R H W H A 3 N U F K Q k F I M W l s c 1 R H W V N J V E 1 H d T h v M n Y w M F F G b U p a Q j l a O U 5 v M D d G a W J N b W N T T 2 5 U O W I 4 e k 1 N O U 5 Y T H p 4 d G d u c G 9 z L 0 4 0 Q z N I a E x G N S 9 w T 3 p 1 M E 9 z e m F u a n Z M S n V D N E t J e l I z L 0 8 r Q n V U W j h T M D Z p e m t O W T k y R D l i d m J S S j M r R W t V R 2 M 0 c X N Q Y 2 k y R W k 3 U H N x d l Z n M G x o M X I 3 N n B p a U t z S G E r U W V Z Y U F j Z k Z R c 1 A 5 Z U x S N 0 Z v O V U z V 2 Z Z M E 9 w a U h C d D U 4 a G t n d k E 3 Q m x Q U n N m a m N o O E d 2 e E d j U m Z O Z 3 N n U S t E R 2 V x U i t t M T Z C Y U 1 O e G d Y U 3 M v d 0 Q y R j F 4 W H Z B W H l G N i 9 o U m p k R T F 1 K z Q 4 K z l I S j B a N 2 h n V 3 Q 5 U l h 0 Z F B J Y 2 s 4 Z 2 F w M 3 R r N z E 3 N 2 s r V W 1 o W j d t V 3 F w O D l r a W t J N l N n T W F w e G Z t K y t E U U w 3 O G V o c W x x Z l R T T H l m S 2 x Q U T N 4 L 2 x L Q n F G M z J U d W h Q a z J 2 d m I 0 b T R r a n J h L 3 k x e m F v N W x 4 U 2 N U Q z l k M n p M S 2 c 2 Z 1 M z R G g z V V l X Q 3 F n b l d J T G 9 W V z J D O X F 4 a z N 6 a 2 M 1 d D l 5 U H R L T E k z U 2 V x S X R R Q j F Z R 2 J T c 1 p 0 U m J N c T A v O D R 6 Y j V 3 a F B r R G 9 t U G Z X R U w y Y 2 R k M V F m M 1 F h Y 2 M x N n F Y N T J 5 N W N q O F p 0 b U 1 X Z T d 5 Y j Z X d V p m S m h w T F d N T m s w N l V n e n B n N D V Y N D h P U 1 V y R m Z 2 T T J 1 c G h u N 2 I v T V B t V E l M Q 1 d T d X R w U l Z Q Y 2 t p d k g 5 Q 0 R h b 2 d G N F R v e G R D R H I w Y k k 2 N W N U S n I 4 V l Z F b 0 c r U j J w b 3 B 2 c 1 B U M G 1 u M 1 p B M n V u c E F y b l Z 0 d E M 3 S m E r N E t T K z k v U V B C Y 2 h P d n Z Q T l R a S F Y 2 M F F u Z m t V T k w 5 V 0 g 1 b F d a U U N I V l p O c 2 p 6 N 3 h y M j F K R T g x Z 2 p k M m I x U 0 5 T Q T J M b T d U d k E 1 e k Z v c W 9 N T k t v W k R w d F V U K 3 p s a m E y W W F M O U 9 i Y 1 d D S z M 0 Y 1 F u R l V o U 0 s 2 O U h O Z U 0 y d D R 1 M m V m b V R k Z 0 F 6 N G x U M G R j d U 1 G b n J n W l Z G L 2 V T e T h M N C 9 o e j c 1 d H d 3 N 3 Z M b W x 4 V 1 F F Y l o 3 c k M 0 R y t P M z J 4 d 0 J J N 2 9 C a G J p c z h Q U E J H a W t p M 0 F l U V R O O V E 4 W F p 2 d n o v Y k g 0 Z E x q R D R 4 K 3 J G S z Z P R F F t M U l u R D I 1 Z F d 3 S U R t W X A 3 U V Z 2 V k J C R W R j W G N X Z V l l a F N F Q 0 1 D Y 2 R q T k h H U n d S R l A v U 2 F n b 2 c 0 K 1 R J S m p 5 M U F S L 1 p r Z 0 5 q S F h S R T Z i O W h p d X Y x e j Q 2 W W R p U k l P c m t p S V R Y V E x D S z d H a V p s Z G 9 K M k F D T E p 2 W F h l N 0 Z h S F d R e V d 2 U G E w N n d 1 U E 1 6 T 0 F R R D Q 4 Z H d l R G 1 l M 0 h u K 0 N N W W N Y V l p u U F p w b T B Q Y n F L L 0 x T d z Z l T n h w V j k v W F h Z V H R Z a z B v c F Z p c G d L c E Z 2 Z F V m W V k z U z h N V l E y a T N z R 1 J P c 2 Y 5 Z n U 1 b 1 d l R W h P R 3 J 0 K 3 d O Q m p O U X J u b k s v c V c r V D B M T D Z w N U s 5 a U 5 0 M 2 J u M F p a N m k r N H N P M k 9 Y Q 1 R z T U x v a E 0 0 Y j h H e n N r Y V h Y a V N s S 3 A z M l B a d F J C d j F u R 2 d o a m J j a z Z D W H U w S 2 F T d n J 5 d 2 9 2 U V l W Y 2 p y L 2 d G U 3 J v a 2 1 N U n d l a H J M d j B R N G Q 0 V m N B a m M w Y 3 F F S z R T T m U 1 c z E x T l V z K y 9 h U G N y K 1 Z t c k p Q Q z F D b 1 M 3 b U U z T X J y Z 2 p m M 3 J n W U N W c j A 4 R 1 h D M V Z 6 Q X R r O H V z W k t o K 0 5 t N k 1 j a D R K c W V Y T U o 1 T W 8 4 c H c 5 Z 0 V 0 T z d H M W p 2 T F J Q S 0 E w N D R 5 S y s z S 3 F r Q l h x b l Z B M l p M R H V a Z X c r Y W F L K 3 F 2 Y 0 c 3 a k Y 3 U l F C d F d R a S 9 w e D J 4 b G p n M V R S e j h 5 N W 4 x b D k 1 d j Z 2 T l F w M k 9 1 a D V 2 N V E r M T U y Y 2 N H Z n h D Z F p m c V R M M k c 3 U m M z N U 8 w V j c 5 U j N 6 d m V z M j V I T 2 p x N W h n N D J i Z 3 l q S W t o L 1 h Y Z H R J S T N m c W h G R n l j b 2 V k Y i 9 3 d G d K b 3 g 1 V j V m W U M 4 b 3 J V O H R F Z H M z e l k 5 Q n Z u c G w y c 2 o 0 R W 4 2 b 2 h l M 2 x z S 0 N 2 T F h k Y X l F M X R Y M m p m O X F a K z l F M n d h M G M 5 T V F G N 2 w r b m l Q T m Z x R W 1 x R W x 6 V n Z R S W I 3 Q W V Y Z W J n e U t h M W N s U 0 I y S W 0 y V W 0 x V U V D W D B h a 3 B u d k 9 y Y 1 l T U G o x T y 9 L R H p W L 0 l D U 1 F B Z E N S V D Q 2 c D B C c 0 5 2 T 0 t I a G h 5 N m F k d j R E d z N k Z T F 0 Y U N p T V F 0 a m Z 2 V V B U V 2 9 q e G x V L 1 Z m d F R V d E 0 0 O U p p c 2 h w M 3 Z x a z R x T W R w Z V B X N m R F M T Q 5 M 2 s v R V J 5 e X Q 3 d k 1 q Z l p u d U 9 z M l h r Q j Q v S l I r M k l Z L 1 Z l Q W F v N l d h O G 5 a U H B s Z G l Y d E Z 2 e E 0 w N V V 5 c 2 p z U l U v Q m 1 h e T h h M l Z B M m Z 5 M H p F d V N 3 U T M 2 M W x s Y W x 5 a 0 F T T U Z s U 3 A 4 W U J S c G 1 J Z n J V Q 2 x L T F U z b E Z 1 U 0 t x Y n N a Z C 9 U N j U w c V h 1 Y k 9 3 Q 1 g 4 d i 9 n N X l h V G U w O W J m d U t C M 3 R Y W l I 1 M 1 d k W k 0 v Y V R W L 1 R G W G 9 z O E p B V k 5 S Y k x o M E V I O G F 0 c X p B e D l q Q W d 3 N 2 d u T z F W U U w 0 c T F s S 1 F y V j J V T j F Z V H l o U W J W U m d 4 a U t D b z F q a C 9 k L 2 1 k V l Y v T k F m W F R q Z H E v Y 0 N 1 Z F R E b X Z r W m N m U l l V U E V u c E l K e X g 4 U 1 g x N 0 s x R j V m W X B H V W R E e D d S d W N S M n o 4 O W Z 6 d l d l Z n R K c C t m d V Z 1 N k 0 2 U E d x L 1 V O S 2 V E V F R U Z V V m N l h 0 N 2 I 4 e j V v Z m R u b T d K N k 9 V W U t m N 2 Z H U k h G d m 5 F c 1 Z o V C s x U G J n V 2 1 F c U h P c 3 Z u V k 8 1 Y W l q a n N q S n V U a 0 9 I O W o r M z N I V i 9 j R D d x e W 1 K c W l w L 0 o v U l V j S U 1 r d 0 9 V U W V F d X c 5 d E E 2 R y 9 j V n N T b H I y c W R a b 1 E w a k R K N D F E L 3 d K T E J H L 1 J y M j J 3 R W d w S 3 c y a 0 d V a F R l c V V j S 2 Y r U l I 2 e m E v W F p U R D h v M n N 1 d 3 h X Y 1 h Y d 3 J Z R C 9 4 T 3 g 1 a X p m d 0 V V M W 1 2 U X V 3 c 2 w 0 Z 0 1 O Z D V Z Z U J i Z k p 1 e T N 4 T k F F d U w 1 b k p o M j M z V z l p Y 3 d U U G c y O U Y x d m 9 C T F Z v e T Q 4 K 2 N K L z Y v Z E 5 l a U U 3 Z 0 N W c 1 J p L 2 4 w N m t a N z k 4 V E Q 2 V l J D W U c 2 Y m V Q U E x S S 2 l r U 1 g v Y m J B a W p h N V p s Z U x m S E F J Y l E y T 1 R k b G N D V l J 4 e T E 1 e U V I V j V F T m 9 Y V n h q Z j g 5 S V N Y b U o 2 U C t o V k h 0 W H p l M 1 p r L 3 Y 3 M H p k Y z E 2 b T R P K 0 t P N j B p b F J k Z S t k M 1 Z r e E k 5 L 2 Z Y O D Z i N E Y 2 d U l K O E J O R m Z W U S t O M j B K U n B D L 0 l 2 d W p V b X I 4 W X N r R U t 5 d X J 3 U E J E V 1 h 2 c y t J d m F K c k p m Y n g w c 0 h Y O S 9 P d k 5 N d 2 d w L 3 p v R m x j O V R S S W R y a 2 x Z d k d 0 M k 9 y M y 9 0 M n J N S W J M b F U 4 b k g z Z W d O S 1 B C R X V X O E 1 y d W x 3 N 0 N Q V F V 0 V l U z N U h p Q k J P M 1 F 5 M T F I a V h W R V V N a l M 1 M G d S Z X p p O H h F U U 1 S M l B W V E t S e j I 5 R V A 3 T 0 V T e X V N T 3 V U W C 9 n c F p q O E l i W D I z T 0 c 2 U m d L d H F Z V k l S O G 1 4 R G p l e E Z i S m l B M 2 R O L 0 8 0 Q 1 R H M U k 5 U G F L d D d j c V c 2 O T l Y T 1 A 3 e U Z O T D Z z Q j F M d W x 0 b D R l Z j M 5 d 1 V v W D l 1 S E R T U y s z S X p 2 V m t u W i t r K z d Z b S 9 u e j h K N X p 6 c n N y c X p P c F k 5 U V J Y N 1 B Z U m V m O H N R e U 9 r V 3 V D T V Z j c D B l V n h a K 0 R 6 c z V 1 d X h G d m Q 5 T V o 4 Z F d D T T Z r V U l l R G h h c i t u c 2 x w d G p 2 R E g 0 c E x T b V B L U W k 4 K z J T T m 0 x e E N s c 1 h y b D V J Q 0 F 4 O U 9 2 b m h z S D c 5 U n J P c D E 4 O X J 0 Z 0 8 3 R n N D V 0 x j Z l U 3 U l d a Y 2 4 v b U d X d k p m R m d 6 W E 1 C W F U 1 V T k 4 T D E 4 M k d W a U 1 t S T c r U 0 R h a G V I O T F p V V Z L W V k 1 U 1 Y v Y n k 3 a 0 9 1 b l E 0 T 1 Z K T E 5 h Q k F V S k x w a 2 9 Y M G V l R 3 Z P N H Z x Q 2 R l U G R n W j N G S U h l e m k v c 3 h 2 e T M r a C t a c C 8 1 V 2 4 z M 2 p 1 U E F 0 Y S 8 w a U 9 S U m l n Z 1 B k Q 0 V r T G Z W Q W V 0 U V d q Q W Q x b D R 2 Z W d F W T Z a Y T N h W k E v U z F M S k 0 x O G V Y Z j l 6 c X F B c 1 F p M U 5 z T V V m R U 5 V T T R Z e m V N Z W J Z V U h m L z R x c 2 5 Z a V l O T G Z K V k M 4 Z n Z U Y k N k b k d q V V A 1 e S s 1 e j g x V F A 5 R F Z n d U 1 i V H R X N 1 B w M G N W M z B V O V E w M j F S b k l N Z k x R M V B 6 S 1 Z T U W J l M G 4 y T E Y w R V B U U 1 h a Q U l N a k h n d U 1 J T k h E T m R Z Z W 1 I c 3 U w b T Z J V n h V a n h U W G F E c 1 l q Z n Z u R k R z d S 9 x S 3 d 4 Q W Z m b l k 4 Z k x u d U 0 3 Y V J J Y 1 g r Z 1 Z X e F J 6 R 0 x S T j V 6 a U J t c D E 4 M k s 1 b n h w U V V D Z 2 5 m e F l m Z E x 0 W E k 4 Z 1 Q x e W N T b k x j V D R p a E E r N 1 B u Y V Z N U z Z P T n o y Y z J 6 N D Z p b n V p M H V 2 Y 3 F r M m p a b k x a O G V N K z h 6 T G F t T U h i a U 9 B d j d s e E o 4 Z U 0 3 L 0 5 o Z 2 J U S k p M b X h t Q n d y W j h k e W R p e D Z M d V o y M k Z G M 1 A v M j M x d H p i Z 1 R K N k Z 5 L 3 N P M 2 x B Q l B Z M j l o U D k x K y 9 W N 2 F B a E t 4 V n F B b 1 l k R 3 N m N X N P Q X l h W C 8 w N V d H b X k w b 2 Z h U H J Y Q z J B K 2 1 Y Z k V C e j N Y R n d B W n N V O U N Z a 3 h r c W l a b 2 N D c 2 U r T 1 Z 4 W j F H Z X B 3 V m R l R H p B O U 5 k M U 9 l M U 9 m O W h 1 W l R l T T h a W W d 4 b G N 2 Q m E 4 W T d z S i t M c E 5 h b j B 0 R U 1 I Q W Q r T n R S e T F F Q k h h R k t I Q U 1 v b k 5 t Z l F H W F Z X U 2 k x U E R F d 3 N M Q W l U a T d L a j E 4 Z k R Q W G F Q T 2 Z 0 U G 0 w d D F U c T I 1 b 3 h Y O G c v N H c y S X B P V W 8 3 R k p 5 d X Z 0 b H B j N j R 4 d 3 V 6 K 3 F K T F R L U k 5 r Y z E 1 U H R Z a l d D T j Q 0 U 0 t N N U w 0 b W t N N V R y V 2 1 i N k l t Q 2 8 y V D l J V 0 F M d G 5 s Y X d Y O U h t U j h 5 U T g y c G 5 K R l R q N F d 4 U z Z m U 2 h 6 U F F q Z k R 2 d U F q S V R J V W 9 X e H V 5 R k l u Q U 1 s M j N o U 2 d O V V l p c G N n a V A r N 0 5 6 W m d Q Q y 9 K M m Z D W m 5 Z R G F U b V B 3 N H d X a W J F V m F 1 O E R U Y j Z u L 1 B U c G k y b k p z N z h T R 0 I 4 e G U 3 Z j R J Q U 1 Y a X B 5 S V p n Y j N J Q 2 F Y b W V N Z E Z F b E M y a k 1 T T V F 1 K 3 c x S W J Z e n h J U 3 J U e X p Z a k p N Z l V F Y W J j M m F H S 2 h V M m 1 F N 3 o z a n R N b X h 1 Q n Z Q V E U z T E J O d 3 d 2 e k w 0 L 3 R 0 S n Z U Z U J x Q W t W S F c 2 c 3 Y 1 S F Q 2 T z R 4 W H J l S n J w a j U r b 3 Z S S z k r S E 5 4 e E 4 y b H B 6 N l J H e H V p S n Z T M 3 Q 0 W C t 6 M n R 6 W G R G N G x v M k c x M 2 F j d m 5 U Q X J T V D F M c V d G c G V a T m x J c l l N K 1 l m W G F V S l p U e U x C S D d a Q z N V M W p 4 R j g 0 b V Z o N m 9 2 M 0 k 2 c 3 J r M D Z G U m w v V j R Q L z c z b m d s V G p U R H d 0 e j F t T F R o M F A v N 0 F a Z 3 Q y S E h Z U U R i c l J w S E N z U U l y S U 5 N Y X B R R m x 1 S U k w S U J O V m V E U U Z W V U d o W T J h a U h K R H V P R W d Q a l V O d D F h Y W d J O V I y O F p K M n Z T c n N z V E d Y a y 9 P e U J H S m p E R l J m d E 4 3 U G R S N 3 Z k c U V H c E 4 3 a T I 4 M 2 t H c F d T e W x z e D N R M 2 p 4 U k s 3 W T k 5 a E 1 P a m d z T 3 A w M k 9 z d z R B N m 1 X O U E w b G x j c F p p L 3 R E V U 9 H c 0 Z X b U 5 N R T N k T V k 5 d 0 J n L 2 J a V U k 0 b m l t N l B t M z F r S 1 p m Z U 5 R e m Q w S S 9 k U U x l Z D B N e T B N R l V s c V J j d k V v a 0 x 5 M U d 4 e W p n a T c x a k R Z N W 9 N S l R B N U d C V H l C N E p l W T R k V X R T T D h x T V U y Y i t n b G F p N V F F N k Z z V X B K V m M 1 W U h o e X B k e H N s c W F E V V A w Q 2 I x e V Z M T 0 U 0 N U g 2 K 2 M y Q l h w W m R v Q k d L M m h L U l V o Q X h j d j B U d z l t M X l T Z 0 p z W j g 1 M E N W N 3 Z m S 1 h J T H p z M 0 M z U H N D R E l I c W 5 4 c V V 3 U H F Y Z 0 9 M V 2 d 1 O X V q M T J Q T 3 d Y V y s r Y z l 3 Q k R G d E V G b H V r e j F 5 W F B O M n Z i Z k 5 J O E p l c y 9 3 O E Z D N 2 8 x Q 0 1 2 Z k 5 I W H p F R k R V a n p p R m 0 4 Y j l t M 0 F O a 2 d Y V U o 2 b G R O a U F o T n N j M j B n Z 2 1 X N U x I V W p 0 W T d 6 V G E r Y n V S T 2 N h c H Z P a 0 J q b n F P M T R k d m F V V 2 5 s R T l V R 3 R k c G I 3 U m 5 l O W J 6 e m l w d D d i N z N E d U Y v c X V m M W x p b m g v Z T h h Z 1 J K S E t 0 d H Z T b 3 p l T l M x N k Z 5 N X V i V E 5 D W m p 6 b H F D Y n M x S F N y N z B u b X I x c k p B d 1 p k Z z V 1 U H R X W H Y w M k h 4 V H p m V U x 2 K 1 l 5 V F E 3 R W k y Z D B p S H R Y c U Z m U W l t U W U z b U 1 Z V H N k N T F K V l p W U F R o L 2 N D Z D R L T m x G N W I 2 T H l u e k s w W D l t M 2 Z L b l c r R k w 2 N G c z a U 1 G b U Q x N H Z j V G F M d F J Q Z D J U b W 1 V M D V k W m 9 H W X F 4 N n J j T j R E M H B h V U d a V U N z R G d q O T d C U y 9 m Z V R 3 Y z d z W i t x V 0 N p Q m 5 t T n k v U j d 1 Z V N 2 Y 1 h w Q W d J U F E 5 e E V 2 T 2 h O d 3 R H d l l E c 1 F J b T J C Z E 9 U R T h t e H F U N T F s Z l R t d X c 0 W j N 3 c m 9 t a k 1 X S G l m U G t 2 a T Z x Y W 9 3 Y k k y R m 9 G M W J R e U 5 Y W X h J U n p n M W R J b 1 J i b W R M Z k 5 q Z E h D Y W x 6 b 2 h j Z G 5 Z d m R j d V p x K z l s M z J s N n B X e i t Y M X A y N G Z n U W R Z b z Z W Z n N W b 2 p K U l p P U 2 5 l Z U R q b U g w a U 5 q R G 5 5 O V I y S U 0 z Z W p X b U Q 3 N k R v M 1 F v e G V Q T G w 4 a W d a R H Q 3 U k t 6 Z S t r d G x i N k h D c l J H V T F T M H g 2 a 2 o 5 V T V z c z Q z U V Z 6 c H R Q M l R 5 N C t z M W N U M l V D V H l y a V V 1 a 2 h M a E 1 s d E V w U G J R a 0 F a O F N P K 0 h D b k J O U V J u a n R r c G x 0 c X F V d T l p d E M 4 W m t G a X Q 2 W E k r W k R B Y T d X V k l V V m 1 3 c k t z N H Z 0 R j l t M m F l T n V 3 T 2 k 3 N G Z v V k Z Q e j B p R E d y Z F h 3 O X o r V E o 4 N k k 0 e X h 3 M k F r d U Y 3 O G J z Q j d v a n N Q d W h o e D J i c G 5 n T F c x Q 0 d p Z W 9 p U 2 t N S m 5 j T m h N N 3 J B Z V B w V n N n R W 5 I R W 9 H M 1 d q V T E 4 Z 3 N r b 3 B S c D F s N m h 0 c m 5 L e F p C b 1 Z W Z n d r M V Z K W U c x N l R X O U g 1 c n B q c T I z R 0 1 K T G h o T 2 5 x Q j I r e U p V V G J L W F F N d k Z Z K 0 N v K z N U Z H V w W n B 0 U G 9 F V z h 1 W k 5 q Y m J a Y z J 0 b T Z 4 Q X B B W k t 0 U U V N b E h 5 W W l U d 0 h H W n o r O U l T Y S t P W l h i T 2 M 4 T z k 0 V V F R S 1 h Y c U F X d E 5 R d 2 h q a E d M d D V o U k d P S T l h N 2 d p S 1 J Y N D g v M U l U U k Y 3 c j c 1 d l k 0 c X U 1 O S t s Q j J J d k 9 K b n N z U S 9 V d V h o Q n R y U 1 Z z T W Z 4 Z E 4 3 Z j V 3 a l h J N m t Q b k h G c G h P V C t w N D V 5 Y W R Y K 2 p G R D N I T i 8 3 U W F J L 1 R B N H M x V n h R U H h W M T F T U k 1 n N k J 0 N D N 6 V j J l R D Z Q Z W l 5 N U N U O D d J e m x N T 1 B y b 2 Q 3 U 0 0 v S n h K O E V s K 2 I r O G o 2 M i t V Z D F Z c 2 x U b D N 1 Y 2 9 Q d W 1 w O U M z M U Q r M 3 h T Z n B M W C 9 w K z l v V V p l N k s 2 V H V X Z C 9 l R k J l c W F 5 a W t H b z Z w Q 0 d a e T U 3 S W l W M D l 1 W j k x S F E r a 1 p o c T V u R 1 F E M X Z k d k p Z O T J 1 c D F M N V N E a D I r b j A z Y W V E M H Z 3 O W J F M m E v S k x E R 3 R S a z V Q a n c 2 N H R l e j V T M m Z 4 b D R 6 M z V 5 R F N k c H d U Q n F U d T l i W U R W M U t i a j d u b z V p c V g y b V l r O S t S O C 9 O W G d q R E x 6 R j d 2 M j E 3 Z E h 2 Z m Y v c 0 p P M k E 3 W V V K L 3 l W O F h x d U N q R z A 1 U U 5 h N C t 1 U U F 5 W G R E d F N H M j F y b H F w b y 9 4 R U h X c G t I M n d 4 W G F N L 3 Z 6 K 0 9 a V m p n N T B Y b m w 0 S X R m W T F C d F p y Q n B Q O E Z w V W l N N y s y d H R T M 3 Z o S F Z x b W c w M j V x c D l W a n l v V 0 E 5 b E 8 y Q m d 0 L 1 N k b U V N N j l G T k 5 w O U p x d 2 E v V 1 h l N H V S W X E 0 W U V N d y 9 U W H V L N n Z s c E l 5 R 0 N z d T B W S V l M Z F J 4 b z U r U 3 R t R 2 9 D R W 5 R b k 1 Z e H g 1 b H d t U k R M L 1 F D b F M y d W p i O V d L c n B u U j N L N 0 d h T W 1 i S G J p O V N V a G E 0 Y W 1 p S 3 h k R i 8 x Q l l O Z U 1 Z S n p v d H p W S m h 4 R U p q Y X Z k U 0 V i d z V m U 1 d 5 M 0 I 4 d W p i R V p z W l F Q b m F k Y W F 2 M 0 x m S E J Q R m 9 v U l l j b 1 F w c H J u d V B q a m h N T T J m M E p J K 3 N k U 3 R a R m 1 Q a 3 h B a H h G c W R O V j Z n Q T l q Z k N w a U p n e W t Z b z A y V D k w V S t I T F Q w c D F i W W N p U k N 3 Y m p X R k t 0 b 0 Z j S m F 6 V k 9 V S k p q T G x 3 Q X h 1 Y l p D b D Z q a U V a T 0 9 G e U F 5 Y U N s d U U z O G R Q T m F S c 0 Q y S m 9 E M k V G a D J C b m w z d V N R a W h H U W V 6 V U 9 3 Q 0 J 5 M T V 4 e V R v W T J 2 Q 2 R a U U I x Q 1 o r c G t u T l k w S m c r Y l p U d W h L e G d X Q l F Y M C t U S l R k Y X p W Y l J O V V l w b 1 N X V F F u U k 5 U c 3 A 4 a G h k R U x k Q 0 F O T D l 4 e m 4 r d 0 R o O W 9 L T S 9 l b m J 0 V m l 4 O F p V M E Z j e E d x b z A 5 T F p z N W 9 0 a 0 t 0 W U h v b m J n O W 1 m M z B Z V H h x Y X B L T W d i N W 9 Z R D g 2 U i s 0 M 0 k 4 a X J i L 1 F P V H l E Y n N u M 1 d S N U 1 P d V F I N H U w R H h E a k p L a m h P Z G 9 L U E Z o Y V R p N k R D U V F V a z B 1 c T V J W H F 0 S E p i Q V V i c 0 R k b G Z l M D J N a F R x V G d E S 0 9 p b E F P a 1 Q 4 Q 3 l w N T d J U H J k Q k l z S 2 0 3 c n J Y V S t U R l l B S 3 V S d X N p b 2 R J e k Z r S W 0 3 S 2 l G d k Z 4 O G N 6 O E t s b V h E S 0 Z i W W R H Z W c v R m x L V m Y 1 e W 1 t Z C 9 O M k R 0 T z V k L 2 l 3 b 0 l n Z E x t S W N k T j V K N E V k R 3 J U L 0 g 2 O D J v c 1 p O a l Q v R 0 o z a H d U U X d Y b 0 F W W V l U W m t k c l N m Z X J t O V R p Y U F q U k t C e l F u R i 9 j V X N 0 a E 9 q d G Z y M m J Z e V V N e W R 3 N G h i T G R i Y k Y w N U 8 z U 0 E r b E k 3 b E 5 F S 0 V v d T F P d z Z a W F p O c V o v S l Z Y T U J k d H h p N E x O O G U x S 0 J 5 c m V 0 e F N 0 c k Z 4 a k V W R D V N T E d a T k d H T U 1 q a W N W d 3 R Q S X B r R F J i Y X l L M 3 p U a 1 p h Q k V a U m x E M W d T M H J p d X d u W k t O Q 0 p z M D F u Z G 5 o N i t h L 3 V i R F d u R 3 I x R n I w b U 9 I c X F o K z l n W l R J T F F G M S 8 4 R 0 E 1 W U V G b n Z W O E o x N k 1 X c 0 d I W F V M W D l 2 S 2 s y e l U 5 b 0 l M S D Z E a T I 0 U 2 1 v S D B 4 M k J z Z E g 4 L z h X L 2 1 o V 3 R o S U x T S F l G Z D k 2 R n B r K 0 M 0 M T F m a l R y R 0 x E V 0 d Z e W k 3 T 0 F I U V Y 3 Q 1 B L W m x F V W p a V T V F Z 1 B J W U t S Y 2 x a T X c 2 M m N 2 e U U 4 Z z d h R G M 1 c E h n N n l y W j Z B R T k 3 e m V U W V d N S j Y 5 S D I x Q m d l S y 9 o Z n Z C M 0 R 6 N n J W Q X N r Z W o v R z l 2 M F R y Z F J Z R k h 5 W n A 4 Q X R 0 Z H l C U n Z s R F J D W l J W R 0 N r d W o 0 R U x v S V J x b H l p N 1 N h c l F 3 b z l U U m d I d 0 x i T E J i N W t G c G U r d W 1 Z U n l D U U t Z N n h m d m d U N X N G U 0 1 I M E 9 i c E l L a n p w a V V D d V p S S 2 J Y M G p T N n Q 5 Z F h n W D R w b U V z b m x r T G Z W W U 5 0 a G V v N n l Q V E N m M W 5 h O G F u R k t N c j N 0 e E 9 Q R n N S d V c 2 W T h Y Y n B 4 N F p J Y k 5 x d 3 l a Y 2 k 0 V G I w O H J x b H E 4 T H M 5 a W 1 W M H Z D V V J 0 T H l s N E p E W H R a e V Y 3 K 0 l B Q l N m Y n Z M Z G I v O X l 0 c 3 p t a S 8 3 a U s r a 0 J m M m Z Q S k p 1 Z G 5 N d 2 1 a a W U x V 3 J V N k J z c T l K W U U y R m h i Q z Y 4 b V V S R z c 4 K 0 1 P S 2 5 4 W U d p S T N 1 W D Y w c T d r b l Z 3 M 0 g 5 W V p 3 V F R j b E c w e k V v e V p Y T W V I Z l p T N 2 d q b k R o O T E x N T g y a H R 2 Q m h T M 0 g w M X h 3 a z l 6 a 2 l 6 Q 1 V i d T U x Y m Z 4 b l N w N H Z i c 3 B x Z U E 1 Z n o y R 1 l Z R S t o e E 1 z d U 9 p e m N l b U N y e U w r d m l t V U p G W U d Y b m p S b 2 9 P Y m 9 X d 2 5 W b D B G V T B W S F R w b n d S Q T J a a 3 Y z e k t W c 0 J T W G h 5 N T F m T E J X T 0 R W b G J s a F d X W F I 1 Y 2 s z M n N z O V Z C Y 1 R I c U V j R 3 d 2 d m Z I M z V l b m t U O U 5 x c j l n V 3 g 2 a U t H M H A z a F V F L y 9 l N k p 4 S H R S b D Z y O H F 4 W W N J e H Q 2 U W 4 z M n B x b k t 1 K 1 A 5 R l U y Q 3 N 2 S 2 F T R D N x d X E w Y U t y Z U 4 r O T V J d 0 g r T D R X S G F Z W X M 5 a X B L N T V E Z G J k M 2 x Q W j E r c k Q 3 M G F O N 1 V j M F h p e F l v c S t K M U d I d l E 5 R 2 F 6 d U 9 u c E V a S m h X b X N o Y l M v b H N x R 1 V r N E F w V y 9 t d z N S W k l Z c G l a Y l F v b D F D V m x S Z 2 N V d m 1 r a X J 2 a 1 d L O U l 5 c m 0 4 a E N T S l B E c E l N V X l r e W J h N k p h b W l q R H J o N F d 5 Q m p R Q W x q b T d S T W 4 3 d k Z 5 U E p w N y t Y S m 9 C U n h u N n Z w W l J 6 O U R T V H Z m T j J m T m d G a U h 6 S T F 1 e W p w V T d t M 2 5 o S T U 4 a k x k Y 2 N V R 3 I y Y k x N c k F T Z 3 l Z d T B N R W Z E O G 9 Y N z N G Y 0 l S T m 1 t U V F t Q U x K S 2 Z M c G t w b k R U b U h 0 U 0 x 3 Y V p H U 0 F N W U Z 2 a n d v Y m Z F O E s 4 T m 1 P S 3 I 1 S U N h M F B H Y j Z R O W p O c z B C N H B Z U E R L b z B J b m N J W k N V T G l z R j d E a T B Z Y z l 1 d E Z j U H M v Z T F a U j F i R V J N O F d P U U F h c F J k M 2 c 5 Y X R M Q 2 l G b T h r V D R l Z 2 F x Y V J B U X N E S j F h R 3 l G b j Y r Y j l l Z l B o U n R 6 d z I r K 2 h u d H B w c k p F N 0 s w N j A 0 d F l i K z B 0 O U J 2 O X Z l V k 9 t T H V u M H p x e T M r W H R p b m N l O W Z 0 Y 0 V t T l U 5 c E d o K y t h O H p j a V c 4 Z X N y Z V o 2 a l c 1 S G h k a F B s M U 5 y S 2 Z Z V S t o S H d T S 3 V h S U N p Q U V V M F R 6 N X N U a F F Q T 2 J V R j h X R 2 5 p d E p 3 U U 9 z b z d r O V N n K 1 p i e T J Q Q V F O Z m F W c 2 l R N F p K R W t x b U R U Q m t L S 1 c z S G 1 Y a V J z S j Z 4 S D E x T H B Z c m d a W H d 3 T W N R c z R 3 V W x h V 3 J 6 N D h 5 a U 4 2 d E l Z N H c x T m Z P R D F 2 K 3 o 0 W H p t S m Z T N E 1 C U F J q Z H l G R V l G T 2 d F Z 2 1 M c W R 5 V k I w S T d x Q 2 t r Y z J n T 3 N a Q 3 M 3 a 2 R h c V B H N G p E d 3 E z T 1 R t R V d D M W h P V X M r c j J H T W J h R G p W b m t Z W l h O Z H V i M G h n c j F G M U Z Y Z 3 V y T 3 Z G O T Z k R S t I a D V G O H F C a G M 3 V E h L S 0 l X S 0 M 0 e k w 5 S k o x N l d I M T B T S E J 0 Z X Z I K 2 Z E e G 8 3 a l B s Z n E 4 R 0 Z 2 b T F D O E c 2 V W 9 z T G N u d 0 d R R W V 3 V G I 0 e H R R O W 9 T a j F 6 S 3 l Y c F p i Y W d u K 3 F L T 3 Z Y d F o z N y t G c G p W b U l W M k w 3 N E 0 y Y X Q w a U o z a D F U V m N o d E d Q Z G 9 J T m R K c k l j b W c x W D J D K 2 Z E R k R S R 3 l Y d E R u Y X F Y S 1 V E V m o 3 Y j R 5 Q m 9 P Y X R C U 2 l X T k h B Y X g 2 R U Z L V j B B U D J o Z l l m T l J G T T g x Q S t M S V M y e T d F S 0 h l M E 5 W U W Z X T G d v U 1 F n e W R y Y 2 J y T y t R S X N E d F p T Z 2 Q 1 U j B j N F J 1 V m h 2 c z F t a E c 2 L 0 h K a 2 V W U 1 h v S k 1 N Y 0 w 0 T T V B e X J j W H N X c U x H R 2 x R Z U Z V c 2 g 3 b m I 0 N F V s Q l h O a D I z d k I z R 3 J m Q m p n d 3 V v Z n B N d 1 d J c V N h Q l h T b 0 N K b U R w c k 1 j U 2 x N W E V u Q 1 R u T n l L R U 1 Y O G x j d z Q r c V M 0 N U h j R 0 t U R T A 0 c W 9 C e C t M M y t K U W 1 0 V D Y 0 S z B E N U J X b D B O V F l 4 b k k 2 Z 3 Z x b 2 M w e j g v W k d L M z h V b V l y d E J 0 Q 0 9 r T H I 2 Z z A 4 R 0 V k V m 5 4 W U 9 D S 0 h C c H p C N y t X Y 2 h K e k F 1 Q j R 6 M n F v a j Q 0 U m 1 O d 1 Z 3 U l U x R 0 9 h b X g w S U F 0 R l p Y K y t 4 c T Z V R i t W M W x t c U R K c G 1 j R z V N Q 1 V v a 1 V i U j N K L 0 Q x N 0 l J W T B X V z J M T F Y w R 3 p E M z R I R 1 l X W G Z C M X g r a 0 p R U F J B W j N Y S G 9 0 Z 3 J t b n A w c j F 2 L 1 J a b S t j d k 9 6 d T d a a j R M e T M w Z V R q Z z F t V n U 4 N S t m T 1 V S V V B U S T h J b 3 R 6 N 2 c 4 S 0 5 T e D F z U k h T N k Z I a z F W N V F a Q m l x Z j B M e D h l U E d t V z g 4 b H R 6 S z M 1 b F V l Z z V O T H l 2 e T N U c D N 4 W X l u U V B j b D B i S F N 4 S V p Z b m V m T m g 5 S F Z C e W N v Q z V 2 W F Z W a k g y Q 3 N 4 T m l C N V c 3 M E J N U X V Z Z 2 R a Q V h P K 1 d h Z 2 Y 1 U n p v M z R n U F V K Q S 8 y c F d Z S l d T W E E 5 Q n J q N 2 J O M y 9 6 d E 8 5 V T Z F O W F i M U N 3 e X J m Q z F X d U Z M Y 3 Y 3 T W s 0 V X R 0 V S t P b E h z O W 1 o e E l P d G x y a E h o K 0 t u S X p k Y W R a S i t U T D k v N 1 g z d m o z R z h T T T d Y e U N i b V J p M X p Y K 2 t B Q j l L Y j V z T k p x N H I 4 d m 9 N c C 9 a N V p m V E 5 Z N H Q 3 V k 5 t N j J E V H A 0 Z H A 1 Y l l N a l J Y Q m 9 H a W J 0 c m V L e n p O Y 0 1 0 L 3 l t d C 9 U d G d R Y n d k S E d 2 a V J E T 1 J P Z D Z S M z F V U V R h V 2 8 w Z E d 2 U F Z F O G p L T k 5 4 d 3 p Z T k k x e m x V d l h s Y T Z o M 3 F R N l k w M E 5 T S V N Z R k R a c n d Z V G t V K 3 N L Q n d h R F h P R W p M b X l O b D Z z Y z J W b E N R W G 5 q T 2 8 3 b E N V V T Z Y M G Z 2 d S t V V W N S R 2 V H N D N m M z B q Z E d H b m J y Y X B 2 M E F M V G J s Q m R x S l J 2 U 2 o 1 Y z F K a 0 p i a j d m a E R 6 a 1 B a Q i 9 E Q z Z D T G R 1 S E R 5 Z 0 5 y Q 3 l N e T Y 3 Z T d s Z G 9 Y S E R P Z i 9 E V l h 5 N 3 A r b l h 6 b D l W Z k 1 B M 2 E 1 b 0 U 5 c k 5 t W E J E U m p n e V c 4 U y t i Q k R I c m o v b G 8 3 U W h K V U 5 r R U F 0 Y T Q 1 N 2 k w d E d 3 a m 4 3 Z z U 0 d W x 1 N k J o b 0 h l d H d L Z F p L e X Z l e l p j Y z d T N X h M U 0 h 0 M 2 U 0 e l J w V n R Y U n Z z Y 2 g 3 N n R 4 V W J t R n g r b 1 R o V m V N N k 5 s Z U h N V G Z q c z k 3 S G 5 s Y l U v M U h O V W l L d T d P M 2 x a V W 1 v Q 1 Z q c j Z t N C t i T 0 h z S E 1 i N j R G U z h q V W R 4 a E V u L 3 c 1 Q 3 h I T n k 3 R W R M L 1 p H a F l 1 M 0 J F c S t G c U R q a k F p Z 2 J T d T h z b X N u Z 2 l i O W h u b H F N d 2 x 3 U k t 0 M V B 5 T m 1 J S F Q 0 d H p i Z 3 g z U G 1 F Z 1 R R Q 3 V u W l l I b G 5 n U 2 9 F U W x x T H B N Y j Z k d 1 p K d m 9 5 R z R W d j c 5 e F N a d W Z X a G t V S V l 6 N U 9 B b V I 2 d H Z T e E 5 4 U H A 0 a E F 0 Q U F v T 2 p 5 K 0 l W d 0 p M Z 2 Z r T W N Z N W N 0 N j l m T m p l Z G N U a 0 w w W k F F N E J u b l F m b n M z Z 3 l u R E 5 R M z Z 3 U C t h a G d H W n E z N l R K T 0 N Q V 1 F w Y U V U R E Q 0 c 3 V W U U V 5 b E x O Z T R y d F J 3 T E l n U 2 4 1 Z V l j e E M 4 U X p U a n g w d W J P d l J 3 b V h k b j c w R 2 F t d V p 0 M n g z O E V K N 3 B r M m h I d i t T M 0 p U N z E 5 e G U r a 2 9 p Q n R x Z W V S S F d t Q k 9 N W W 9 0 b z U z V z B q e G Y z T D B l M T h x c U c w W j I x Q S t 5 N 2 Y 4 b j A 0 T V J B R m 5 V a W l l Y X l J Z l p s c k I z N E J p Q 1 N R M X g 0 U l d Q e H Z m Z X R y Q m x S M k V I K 0 R C b H l p W E V M c z V W Y U p L d G h R b U c 0 d G l P S E R T W S 9 y Y k V 6 e D d 5 W m g 4 U X l E a 1 J w b 3 Z v V j R G K 2 Z w R y t h c 1 M y W F F 3 d 0 h C Y W t Y d H A w R m l 2 a j g 0 W n l 6 Q W d 1 d U E 4 b k Z x Y X E v Q W 9 R Y n l z c U R O Q j U 2 T j R D e X B k W T R s V 2 V W T 2 5 s S G N M O U 9 o d X B R Z G t R N n d 4 Q W J q a m l 2 T E R l b X Z j d k x u Y k d x d W Q 5 N H p 6 U E p 1 a D Y 5 d n M x Z T M 0 d F l q V T B q T F B i R F R j S j l G V 2 Z X S z Z R M W J q Y m p o Y W 5 j T n Z o M k t D V z B H M z F W M T h Y N U N 0 a 0 N U b k l i Y 3 V S d W 0 5 e m F l Z X R E e j l F S D g v S 1 p R R E x Q U H Z m d H h B c l R r Q X Y 3 N E Z l U 0 Q w Y X B Y a j c 0 N 0 c 0 L 2 I y T X V k c U x q W k 1 H M 3 R s Z E k z K 2 5 5 S j J 4 M F J R N l J R c D k 2 c D U 5 W W J 0 T 1 h u N y s v a j J k c H M w W D c 5 b X Q v M U l 5 Q n Y 2 a 1 d h W n E v U n d x e i t s M n J W W i t G V F Z N Q 0 t q Y X J 4 c H F x a G 5 T c m Z 1 K 1 p m W D Z 0 R G J u M z V T W W 9 O U m 5 t V 1 h 4 d n R C S W x 2 V 0 U 4 T T I 0 M U x s R 2 J o b 3 V L S H l Q a F c z T l Z D O H V s T T Y x Y 2 9 V N j J G S G 5 K c G J I Y n l U M m Q 2 Z V d z T W 9 x V y 9 K T U 5 q W k l Z O V d C c 2 9 O Z G Q 5 c k F i c j B t S z l a Q T E 4 Q W Z P Y 1 N Q e X d D Y 1 I 4 Q X F O K 3 p 1 N 1 Z U Z G x k d z F 0 W l p 6 Y W J B a X Z j Z U 1 s V G V i S 0 1 H S G R S M D Z L Z G Z k e j d z T H p Q d U E r T n R 0 Y 2 s r V 3 Z N Y W p I d X I y S W N T W F p 5 e E F M M k t W c m Z x c n d q N j N z Y X V 4 e X Z h c k p M R U V z V G N P Z l V H T z N E Q 0 d t V W 1 K M 1 h B W D B D d j Y r Z E h p V W N M T 3 Z 1 T 0 1 t a y t 1 K 1 V H S z N V O V B P U m d s e j Z j V T U 3 d U g v R E l 5 R z Z M U 2 o y U i s 5 d m l 5 e U l 5 d W N m Z T h z b m o 4 b V l i N 3 V 5 Z F Z q N E l V Z E R V V m Z Z O U F s N W p 5 V S 8 w d U 9 6 R F J v K 3 R F a V M r T G l P Y W d i Q 0 5 y Z 3 l J Q j l z U 0 h N W H N B d G 5 Y Z G s 1 S z R F S k 5 s e H h N R 3 k v N X B 2 e n M z Y 3 p p R n h i a 1 B v K 1 h M b y t 2 N n l r O T g v S H p p M W 9 p Z X Z Q W H d N T W N F U k Z D e F c 2 Q z c 4 Q z V L c G h L c T Y v M l B O c E 0 2 e T d 1 U k J J N W x J N k R B T 3 V N Y T h y c D R 4 c 3 J Z e T R 6 M 3 N 2 a E J X M X p y M 1 l Q U l l X T l B S T 1 J P M X g y V D R n Z 0 p r c W d V R k Z H e G h C R E N 5 b 1 F W V 2 V w R H J m Q k 1 Z K 0 x V Q U 9 z V W t E a C t H M k 1 p M E h t S W 1 3 Y 3 B 3 T n F x Q W p z U y s 1 R V A y M F h X V z N n e E N k a 3 k v Q 3 V j c X N K b n R v e W J F S G N K O U R o b n Z H Y l c 3 N F R E R C t a Y l B M M y 9 G T U 9 Q d X B D S D Y w Q l F M c i s 1 S G R U N k 1 w M D V B c m p z d l R P d 2 k 5 S 2 l 1 W n A 4 M E 4 x S 0 o v K 2 V k a U F 1 O T d 2 c W N l a 0 h L b n Z r Z 3 R U U F N 0 a 1 J h M k 9 P Y k 1 i V z Z h Q 2 Z l U 3 l h L 2 N w W D M 3 Q n o r a U J k W T J C d l B k b z l W S E R z Z z N 6 U n d k Q k J l N 0 s z Z y 9 3 T D h P b G N W Q z V j W E d k Z H d I W T F 0 Y z h K R 1 N W M k 5 y W F Z p a D V a K 1 k v Y U N Y c D F I N D d r V j N 2 O V R N S E Z 1 N 2 9 U V E F a N U h X V S 9 B N U d O Z U c 1 e C t z b 3 l I M W F i M 0 x F e F R 3 S G N T e T R y d 3 l j T V d R U 0 F T d F V y U X N p V F J U R U 8 w U D d x Y y t X d U 8 0 c n F N U m N C c j N h Q W J U Y 1 d 1 M T N 6 W T Z L a F B X W D h N V 1 V r c 0 1 Y S D R G d H p r Z 2 N w M X o 1 V G 0 y M 1 Z h U 2 t M e k 4 v a 2 F O U H h R b W l F W F p P Q U V s T X d p d l J W a G M 1 U y t j O H g 2 e U V y e G k 0 U z Z E a W 5 s c 0 Y x c H d N O X B z R 1 h t b 1 p q K 3 N 6 O W R D O E Z Y e j k 3 d 2 Z y e V J S S E V I Z 0 d s M l F 2 V X R 5 U k R Z Y V d J U 1 p Q Q T Z B S U d y Y U J 1 T H l x U n p 1 Y k R K Q 0 R E d n g 0 N m t O c k h O d l F S Y m 8 0 U G R j T 3 p 1 T U d 1 d z F k a T J 2 Z k 8 2 R k 5 Z c k 9 l c X Z O K z J n M D Q 4 d 3 B N U X k 0 T W o 5 U k V X a U J x d X k 3 Y m V B e j N n b X J q Q n d m e W F h e i 9 V T W 8 3 O G 1 U Z H l i Z 3 R 6 L z F D Z G 0 z b 2 1 N S 3 R U b S t G d l I v L 3 p K e k F 0 Z S 9 u R D l a d z l u e X F 6 a 1 h P V 2 F z e G p S W W F 6 c W 9 k N 2 d F d H E 3 b G 5 Y M n N 5 T H g r a F B u Z m Y 0 R E J m R z d W W D N M d X l w a W h 4 S 0 U 1 d H N R N z V n M 2 V 0 e D N u U F d x a G l k M F p r Z H J Q N X J 2 a 2 V R U k N s Z E 5 O R X c 3 N W t q d z V p L 0 x M V H B J c k 5 B V U w w Z 0 1 i e E J D b U d P Z z V R d X c x U 2 x K N i t x S U p h N U 9 l c D J V U l R H Z l d o d E p W W l N L V 0 R o U 0 x o d l V Q N E 0 z S z V a c X c z K 0 Z K M 2 d H a k 5 x Y 3 B 6 W n R H b k l t Z 0 V J Z 2 9 w d E Y 2 N 0 R p R E p i W F E 4 R 0 1 1 V k x 3 R W d T Y 3 V J a D Y v R n J Z S G d D Y z N p S X J G e T J h N k t i Z l F 4 Y U V y Z D F l Z W x 2 M k d Y M m M 3 b j M 3 N U h U e G R u Z T B k e E 1 4 M j E 1 S 3 p w R j B o W D l 5 R S t 0 M 1 N n a F h J Z D d X K 0 l 6 Z E o 2 e k l H K 0 J 6 Q k 8 y e n F C d H B w N 0 p n Q X o 2 N T Y r e m t Q U X N T a G E 5 a W R x e D h O b 2 x 0 V z M 3 T X p U R F J X S 1 p w e k 1 X L 0 h y S T R u Z 0 5 l d G l s R V Z n b F Y 4 Z V h o L 1 N G V n R E M F h o Y z J N U k h T U z Z v e T N L T 1 F R T U 5 1 a T h 5 a j Q 1 T E l j T W p V R G h q b j d M Y n Q x Z 2 Z X T 2 5 t e V F N O E R K a V V E Q j l q S k 1 O Y X l M Q S t n U k V L U E t u a 1 d a V 0 g z b 1 p m R 1 d i T 2 Z F W F J O S 0 t P d X h G S S 9 1 Q n V y S j R B R m N w V z Q r d 3 R 5 V 1 d x e E d E W G x O U V o v e H B S U W 9 V c 2 9 2 V U 1 i c W h R e E F E b D B z d k w 5 K 1 Z H a n F l T W 1 a O V l V Y l V x R m h I a E U 3 L 2 V o b n R W Z G 5 p R X U y M z B Z a 1 l w Z l F z Y z d U b z U w Q l E x M l d C M G h t N l h l Y 0 F Y Y n p K Z 0 J o e G t T U j V p d m o z L 2 Z P N 1 p Y d X l q S U F x N H F W L 2 V R T E Y v d E o z M m Z V Z D B 0 a T g 2 d H h j R G R a U n h J a G p W M G R G a n M w N 2 5 C V k l m a n o z N l p 2 V G 9 Y N E 8 4 b j d v Y X J L b n V 1 a 0 l K e G 1 a V 2 N z R 1 Z w Q S 9 D Y 1 p o W D N 6 a G t q d 0 d V b G o z M E 1 i Z H M 5 c z J k Y 2 I y N T R n e W l C T H F Q a W h D M l V L O E 0 z S l J v d l h L c z V r V n R U d W R U a W Z R T m J I b X l t T n p a K y 9 a Z l Z n Y n J L T F J z a z d G O F l a M j R O V m d l e k I 5 e E d s b 0 l J Q X F a e D V j T 1 M z T k h 3 b n N F e k x C c H d j N W 4 y Z 3 R J b G h y c H Q 5 T l h t N H o x Z k g w Z 0 V N V n V 6 R z k z S i s y R n E 0 M D E 2 T V d o Z 0 l G Z V F i Q 1 A 2 Q 1 B N Z G R P R 0 p I b W J i b z Y y b 3 Z s Y 2 J n V l p X S W J k R W t H e j F 3 O V o 2 R W V J Y z h 3 U j Z X V G 9 j c 0 t k T k Y v c k V E T 3 h F M S 9 X U 1 Z Z Q T F 2 T 1 c r b G h k b E x U M k V K L z V U S E N Q Q V M 2 Q T l 1 Z X R p M X h W S z l m S 2 9 q Z W l M V S t 6 V H Z Q R z h M a l B i Y j d I T F p x T j F Y d m R j Q z h K S U 9 o K z B G M H J z a n p j M 1 R M K 1 l H N D R M V 3 N T T m x x Z l Z 1 S D B w M 1 Z p O V h E T V c 3 d W V I R E x w R W 1 t R z F 2 U E h s d 3 g 2 W E 5 S O G t x M 3 p t d z Y 3 a U o 5 a m R x a G J n Z T h o M T F v O F B t N X h u V F V M a D h L N V h I T 3 N x e U h L S X l v Q m 5 Z Q U l G W m V z c G d K a W l i K 0 Z J V k Z 0 Z z h m Y U R w a W x Z S 1 l 6 R G 1 G N U 1 Y W D Z o d n p k V m 9 K b 0 N y W G Z k U G Z z b C 8 0 O H c 2 d 2 0 z a G N B d E l X d E E x O W Z v d E M 1 R E 9 P Z j h a K 0 8 1 c 1 E w N n d Z Z j N X V l V D T E U x b X p M V 0 E y M 2 5 F a U F 1 U k J F a k d p d k l 5 Z D l x V m x C b n V h T G p M Z i t t M U p U R z R j c n E r c m x z d W Z m S 0 h o R U l t N 3 N v S l Z J K 1 N S R F Y 5 S U J Q U m l s c 1 J V V W k 1 e W t q Z C t H c k V U T 2 Z z V G 1 h M U E v Z 1 V w e m F G d i s x M 2 t m Z m h H Y j J y N H h V a D h x e X g z M G x U c m t j Y k x x Y k 5 4 R 1 M 2 Z 1 c w W G l 1 Z z R H Z D R B Z G g v W X Z k W m R q M k 9 a d D N C e k V i T V Z o e m h 4 Z 3 l i N j N q M U t o S l V 5 M D d l U 2 F Y Q V J z d k N 5 Z X l o O E s x a 2 h w S V V p W W F t Q 0 x t S T l o T W 8 w V X p Z Y 0 p Z V T U 1 d U 5 r Z F Q v M G E y Y T N w V W x U R W N Q M H R v V 2 p L Q l R v a U Z P M H J v R V M x a m o 2 N m J 2 N H N Q c m 9 y a 2 p Q W F p W e V J a L 2 Z O Y j I 2 O E R R W S 9 k R k d 6 T E F 3 V k 8 5 Z 1 l P S H I r O W 1 5 N F J m T G p 6 R z R E N 0 1 x M D d 0 Z j l w W k d k e k F 1 S 0 R o e G h M T 0 9 r W F d v d 0 h X L 0 p I c m 1 G K 3 R i M 1 N P T U g z d H l R N 1 B w R 0 9 L V 0 I v T X h V T 1 R s e H Z v e V B R M F p z O D N T c l Z H R k F j c 0 V w V m V G Z n k 4 N 0 d 6 O W Y v N F V o e D Q 0 Z F F G e k V k U m p n c n V v S E 1 F O X l D M 0 d C O W V Z Z H Z v N l E r e j k v a F l y Q n B Z M l Z H c j h j U F l p U 0 N n a W x T W E s y M T F U b j F z U V J K c H d T S 2 p 0 d 1 Q 1 M 2 9 5 W E x j b E x o c z F o R j d p N m l E V V R h W n V N Y z N l T 0 d J O D Z p S k l 0 W l R T S T N 0 a W x F S F R i T X R k M 0 Z j Q j d I S 0 N 5 e W w z S E l H W E J v O T c 4 Y 3 Q w a F B B T T d 5 V k p 3 T 1 N I O V N F Y k J x a 0 E r R U 1 W V X J E c 2 0 5 U V A 2 d j h z W D F 3 d z l m R n N y Q 1 J I e W l T V E h 3 b C t x T E t v W F B o W l V N b E N h c j Z u M m Z E O X N 4 S T R Z V U d k R 3 N V T 2 5 6 Q 0 d X R V B i T W N E V T J x N k Q z O D A 4 b z F Q U G V 2 Y W U v R 3 d T W W p P e T V E e n R X N 1 Z p b T c 0 M F h t Y m F D c T l 6 c m x l R k t k T z M y R 2 F H e m t N S H F V b 1 h v a m 1 T R 3 d O M E F v Z U V p U 3 E 3 V j B G V V Y r O H d s T 0 F 6 U m F m d T R 3 a m V n Y W F 5 Z 1 g w Y X k r d k J H R k 8 z S G l W d X R m L 2 N x U E J z W V d M S W N P O V R H R D l h Y U F 1 V G 9 H b k w v Q U x 3 Y k d E R U V C d k 4 2 S l o 4 M j N a U k M v T E Z y c k Z R Q 2 5 6 K 3 N q S H d M V l V Z e n h r e k l m e F J I V V p U c 0 d k Y 0 t V Z z Z E M U E 3 T D Z E L 1 Z o Y z F s c 3 Z 6 T k J 2 V F N J Y k M z V H V i c X h 1 Y n l E Y k d P c j U x W G 4 w N k k y N F Z R V T Z S W E U 1 U U J H N G R C U U Z p d G 4 5 c E Z 6 R 3 p U N 0 F 5 Z z l a Y k d l Z k R U T 1 R w T H B N K 3 J G Q 0 F k d W J I Q 2 U y T 2 N k b E Z C T U x V b W Z 4 S E t r Q m x p R E 5 K S j J D M G p 0 b k R J R G V y c k p i O G t n S n N 0 d 1 N X W j l i a m Z G a 2 h L T n l Y d H Q y c X l o M 0 k y V X N r S U t x N U h m e T J D Z m N k a H B t R D J s a 2 9 5 b F N 0 Y j E 2 S i s 0 Y y t R R E h C S W 9 G Y 1 I w M 2 Z s T n h X U U Z i Q U 8 5 d W V E c F d 1 N 1 c x R 1 V U Y 0 p C K 0 F 2 R S t C c l V r Y z I v R H d o S W d h M y t u d 0 d Y b F F Q N D F R d n N S a V R l V V V s S E R i e k Z K e n V x N 0 5 U U G 4 1 M j l S W l N O d V Y 3 Z V B E c U h X V T J m d U k 5 V n o 0 a E t C Q W t C W m l K Z k J o O C 9 I S U 9 3 N z M 3 a 1 Z l W F h J c 3 F H O E 8 2 d y 8 5 a m t O W U V 0 W k d v c y s 2 W n p r b l o 4 M j k v d l l 3 U E t T T 2 Z Q M 3 I r b H J F N j Y r b E E r Q T l Q a 3 h R O C s x R T h S V F E 1 a j F 3 V l Q 0 c 2 p B Z z V j Q 0 l T a W V j Z 3 d 6 T V F q a 0 J E O D J I Z F d D U G s x b W 0 v T U o 3 N m k 3 W k J q Q X B B N l l v N k 4 r b X p l S 0 8 5 L 1 Z O R j Q 2 S l h u d j J U Y W N m c n J h S X R D a 1 V p S U N L Y k V v Y T d o U 1 F w Q 0 p J c X B Q N G p G W k R z T G R X R X l p V 3 B 5 R 2 x K U m d D R k l h a 0 F K V k 5 u M U l h S D N Z Y z Q r d 1 Z a N 1 F 1 M z J V S 0 V v Z H l I b D E x V 1 V z M H F Y K 2 J w T j Q v e m p u Q 0 9 s S F g 1 R 2 1 U M m V q U W w 5 e F J m Y j l L N E c x U T V z T G N H d U p 6 T U 5 s N m t O Y l d 1 b 2 d T M C 9 J d W x 3 Y z J 4 b E p u R 3 A r T k k 2 Z G x 0 d 2 s v U j N 2 U z R U d n c y e U t o V D N u S V B X T V N S T V d j c E N 2 U l J 0 Q l Z v b V V y W D E 2 U U 9 o b H Z 1 R 0 x M d 0 F R T V o 0 L 2 k 4 d D F J e k V I Y T R T N G 1 X U 2 Q 3 b k 4 0 S E 8 2 N 2 l 4 M W l X T z d E b k V O V 2 R y W U E 1 e H E r b 3 Q 5 W G t m S W p s Q j B F b F E 0 V F I r d H J x M X Q w V m d x N j Z y V k J l b m l E Y n N 4 T z Z H S H R B O U h 0 S m J x Y m o w b 1 h E Z j F n e E 9 S Q V U 2 L 0 s x W n R E O T B 0 Z D l 5 S D N x Z W 9 Z b m Z u M 2 d S S 1 J G V 2 F 0 R H l 1 U m t s S 1 J n V n J t S D J t S z E 2 M T N l T E V 6 b D F J a D Z k Y z Q r M j k z N n h M N X R I T H F l T D A z R X Y w S z N w d W 1 D c X B l S z d H d U R y R G N u a k J Y c W Z T b j N 1 b U g z T 3 l t K 0 0 r a l F M a k l a R 0 Q z c F E 5 R D l 5 L 3 V v W l B v Z H p p R S 9 W T T V U K 2 p 0 V k J 1 M 1 p h S 0 h a O E J 0 a F p r Y T R N Q X h o e m w r U 0 9 p K 2 h m V 1 k x N 0 w 2 U 0 V w e j B k Z X d j c X J r a 0 5 k e H F H c H A 0 T i t T Y m 5 a U 1 N l b F N 0 Z l V i U m 1 T e V g r M F p 6 W n h v Y z F t b E x o b T V j Y U s v R H B 5 S j h 1 Y l N K O D J F V l V H b U w 5 Z m F B M X p 2 S m F I T 2 V l a F Q 0 Z m R t b k 9 W c U J l U D J w e m h S N 2 g z a z B M V m x 0 a n J p a 2 Y 1 a G F X e j l Q Q X Z h d m h 3 N k p O Y i 9 K a E c r Y k E x M m p T N E w 5 d m N z K 0 h u M V B n R k x 5 Y T U r Y T F D U 3 p W V 1 I 2 e T J Q V 2 J a L z B L e V U y L 3 p J Z H Q 0 d l B n T 3 d W c T F K Y l V M O U 5 K Y V h M T 1 l n e k l M Q 3 Q 1 c D F 2 b z B p V 2 5 t R H d S b X F E Y 2 x r Y y 9 E Q m p S T j h a S l F z a E 9 y S 3 h n K 1 N Y e F B s c n V G e W d x Q y t 0 b l N 6 S i t p M U 9 h N l J q V H g 2 R 3 Z j M T h S b D I 4 V T l M Y z h y R n h n S 2 J 3 d X J Z e U 9 D Q X E z Q U p k d z F E N 0 s 3 Q 1 B r K 2 g z S k N V R 0 J z N X M 0 N j h L S G 1 S Y X d S d V h X Z X o v V 1 d O M j F j Y z F y c m o 3 S U 5 J R m 5 u U F Q 5 d E h z N k w y R m o y Z 2 1 y e m 9 l b E Y r R T Z q b E V X O T h F Y k R Y b n F 5 T G R s U E p U V 2 Y y c l V Y Y T N W R 3 U v N 3 d Z Y 2 x M M 1 A x U F J k e D Z p N G N S V G p Q V T N E e m 4 0 M 2 9 N b 2 h U T 0 Z Z c l p N L z J 4 R n p n N W l F d U V 5 Z k 5 X Y m U 0 K 2 J p d 0 V L d 2 1 S R 0 h L M G J v c G s r e F Q z Q 2 N 4 e W h G Q 0 R F c H F t e k N B N k x F O C 9 K b W p 5 V V R l a G 0 4 Z l p y a m t X Z 2 h W U 2 t v d D N r R m 5 h c V o z R n Z N e U d B L 3 h r Z 0 x w Y T g 3 S U V Y S U h S c 2 Z x O W R O W E V 6 S G 1 i T m M r a F p 0 a 2 M y d 1 B y a G 1 a c 1 l x S z R P M 0 d p S U N 0 U F h Y N E x N d E R 6 N G R J N H Z F Y 2 t Y T E 9 L V W h C T U w 4 N z B E a m t x S E d p N k x B Y k t F d m U r N 0 M 3 M W V 6 b z N X Z E x O d 0 t L R W l N Z T Q w S j h 3 d 1 A y O F Q 0 Q n E 0 V T F 6 e G F i Z E N k N V d j T U Q 0 N X M w d 2 8 0 R j d 1 V l V 4 d E M 4 N z Z m S V N J b 2 p 3 U W 5 w V C 9 L Z G 1 x c j N B M 3 F a U l N t N E l E N U 1 m R E Z n S n d J N G c 1 Z 1 N Z b D B D Z U E 4 d X R r U U w 1 R 3 N U L 2 k w c W x R O V Q 0 Q 2 t z Z 2 x a e F V S V 0 c 0 b W Q 1 N 3 d Q M m d l b l p h K 3 Z w d m F 3 Q 3 d q U l p G a D N 0 a V V a S n p Z V E l t e F Z O U F N 0 Z m p 4 R U V 2 S W o z V W N k a H l R e S t t a 2 9 m R j E z e D d x W U J 6 b 2 F R R m o 2 W k R 4 d X R O T m V o W k N L Q z Z q V 0 8 r e W N W c E Y 2 S U Y r L 0 x k M F F k c j g 1 R 2 p D S k V l Y 2 M 1 c 3 R C a X V S K z Z i S m J R d l p h R 1 Z N Q W N q N z l p c U U 4 Y V N N T 2 F B N V R j b U p w N n p G e U x V Z j N 2 d E Z n b j V 5 O E h 6 b F V W R G h Y Z T J k T V F l R y 9 t c n p 5 Y m h U Y z h J N k R o R F N N c l p Q W X p U e D A 5 V H U r c U N V K z h P a z d l O V J 5 S 1 R Z e l d h N z A 4 T W s y e k s 1 T n F F M k w y S F k 2 d D V w Y T Z Y c n p y Y X h 1 M G o v e W F O O V E w N H V D a m J C b H Z L a n V W L 1 d R S X U z T E 8 v Y n B U M W F 2 d k 8 3 O D J W e E F Q T m 9 4 T 2 V Z Y 3 Z l e j c w c l N v a H h i V z B 4 e m h O b 2 l w d V J N U 1 Z n e U 0 0 d 0 0 x d 2 t n L z c y M z Z j a X B U Z 3 d 5 T F c 1 T D k y U 3 h V c V J 5 a n d S T m 9 G Y V h O T E s 2 b G Q z K 0 x v b 2 5 o c m h v V V Y y e V F r U U N M W E s z N F F U R 0 E 0 b n Z h T E x W N z l H a E h S b 0 p F M T c 1 T E Z V e T F p Z F J Y W m t Z R j V 6 d T d P W l o 2 T W 8 3 N 2 J U e W F W R D J z V 1 h n M W 5 3 T G R n U D k 0 W W 9 E N z R u d n N X a 2 N V U l k w b 2 1 G Y T k x d z Z m b U h V R 1 p u b 0 d E W n B k V D Z i V F V j Y l B o e G Z E S 0 p h d 0 Y w S 3 d R d V R S V 1 J s U U t x b U l w W F M w T G p L M m h o W H Q 3 Z V I w d E x E T D d S R k I 5 S 0 Y 5 Z D U 0 T G F k c T I v W m t r N l p B c W J W M l d i a U R 0 Z 0 1 2 c m x o b G Z C a z l B Y W l 4 Z j Z 1 V 1 Z C W V F k Y T h Q U E l M R V N M N 2 N v Y n d N c j F 1 U 0 Q 5 Z C t G e l p y W V B 0 U V U v O C s 4 b l F B b j B K M W s x O W t 4 O E Z s b G 5 K T 0 x q Z 1 h s b k l F N G d n Y m I 2 U V V X T T l H d 1 R a V l R 6 O U 1 P S G t y d l F q b D V 2 V 2 h X a 2 p E L z N h R 1 N U M 3 F 0 c n l x a 2 J Q M 1 J 3 Z G Z 0 K 3 o v b U R x M X Q y V U 9 q V i 9 F c E Z u M l h a Z F k z Z k 9 k O W V 1 W H V I Z V E w N 2 V U e j d F a k 0 1 U 1 p v a z F m e E p Z T X N L a W p F Q m d 5 S G t l T y t R V G J Z W m l C Q 1 h h U n J M d m h s Y X J N Z E l R N U Z Q T W Y 2 d F l I b 3 Y 3 U l p 2 S z N n S 2 M 3 c X N j e W 9 j V F N L d D d Y Q m h s Q 2 k 1 a U M 5 R k x T U E R D N W Z 0 b F R 5 e n Z W N G N Q N n M v S k d t S U V O R E h m M l N V U W V 4 Y m 1 o a m 1 B d U R J T 3 N q T j Q w b H p y Q W J W Z 0 h F O F Z v V T N 3 S W V K Y 2 5 T W l N F b m J P R U l Z Z k F L c k 8 0 U 0 J W L 3 R C N l E 3 R m Z K a n R x N 1 l o V k 1 N e m s 2 Q T N M V z N 0 d z R h b 1 p u Y m R 5 N 2 5 T V D V 1 c 0 d i c 2 Y x W n V N R n U 4 W D Y z N z F O K 0 k z K 1 R C S F p P N 0 R 5 Z 0 h 6 V T l m b k N 1 c m R 0 S D A z Z l V l S 0 h h Y k R W c C t 3 e G h s S U t E N k 9 J N V B G d T d l R n Z a c 1 B Z M 2 h 5 Q k J 3 K z l 4 U C 9 I M X Z K V X h X b F p H U W N C N D V j R E Z l b z V o U W d n R X U 0 U D k 3 R W R S S m 5 n N X Z D M j Q 4 V 1 p v e D N T V U p h d 1 Y y V V Z P d 3 h B T m M x a 0 s 1 c X l H M 2 0 2 R W J U R W J m a G t t M U 9 G Z E J B a D Z W V 3 l 5 R G x 2 T 1 N F Z C t k V W Q y O D Z 4 c F B l O T l Y e D F O a n N F T W J s O F R K N T c w a j F N T 3 B I W U 9 O N H M 3 K 2 Y z Z X N R a 3 J q W n p 4 b j Q 1 M X F 0 e C s 1 R n h n M E Z S W G 9 Y Q z l h c U x s W T B y R F J N Z W Q 5 U W E 0 Q m k r Y k N E N 0 x k b E x B M G 9 r Q T g 3 V T J q c y t t L 2 J m O F Q 4 M m J V L 0 I 5 R i t 2 U G N m O F h 5 W T U z M z N k U X l U W n p O S j R H W k h V a m J 6 U E J x W l R r c n N B S U F 6 a G I w Z n N m M 2 5 V Z 0 I 4 c E g 1 c 0 0 3 U y t Y a j F D c G t z c G 9 Q b X p V e V F x U E 1 G W U x G S z F G T k I 3 S D N v d E 1 G N 3 V v M E h 0 U 1 R v Z j l o d 3 J r R T Z m N F I w V T Z P d 3 l q d F B o M 2 V q c W Q v R 2 5 i O E V 2 M F F l R k 1 t Y j l V W S t z T W F v e V F y Z H p 0 N V k 2 Z V J Y Y 0 9 L W U V y Z G d v Z m p y K 3 h Q V 0 J n N X o y d 0 9 G d V R S M m p h c 1 d l U 1 B m c 1 I y c n F m Y X V I U n J Y Y 3 F Z e W Z I Q T B 6 M m R x e G V u d U d U d U R p a D B k M W 5 T a z Z W Y 0 R a T H d m e U x 6 M G Z h Y T V S Z k 5 u O H g z Y 3 V C S 1 N 0 d 0 c 4 a j F v V U J G R S 9 l a l B h d j N k M 3 p u S k 9 D b W c 2 U m p B T W F 4 L 2 l 3 U D B u R W l 4 V k 5 2 S j U r M 0 V J a k E 4 R l J w O E 4 1 c V p R N m l x N X Q w d 2 Z j d 3 N s Q 1 B v e n V I T S t I R G V D W D F q N 0 1 t S E 9 U U V d I Z V R a N j R n U D U 3 L 2 Y 1 M V N 2 a H Y x a j F Y U E Z 5 N U 9 R S 2 N E U V o y N F N E S F R n U l h E T 2 V O O V R w U k t s Z 1 J w M 2 E x Q 2 9 B W l B j R E Q v T l A w U H h z W W Z 1 W E t P Q z l M O V o 4 T i 9 n Q n B Q b X p C Y i 9 Q T n o 4 Y V Z u M l d i V W t F V X l M M F U 5 N H N w Y U d p Z E Y 0 a E Y r S V F t S 3 h H Y X J t L 0 5 0 R F R n d l V P O D h P N U N L U 2 p t a k F R W W c z R X B H U E 4 2 O U 1 3 U T h H T U g y d 1 d z b n U v M H N Y Q j l R c U 4 v Y z h V U m x z Y k d i e D I 4 d T Y z a j B y V 1 p V R G h u O X p J c n B 1 W G d J b k x i Z X B s R V V z T k R D M 1 c y Q T I 5 d 1 J 2 S z J X c V h O d S t k U U F O c 3 U 0 K y 9 L S T Z z Z W 9 s d G 1 o W k E x T W Y v N E d j d V V P S U I 5 N l N 6 O V V 5 Q l c v U G 8 y a D Z a c 2 Z H S X N k e F Z 0 V i 9 h a j l 3 U 0 R V M l B U e C 8 w c D l m c C 9 n Z 1 Y x M W d 0 d W t Z S D h X U k p s c 2 9 5 T 3 l 0 R n Z r T E t P R H d U a E R H S T N M d V A x M W Z L Z G Q 5 V V B o Z D B J N 3 R J M z d a c k M x b H d k c 2 x a K 2 o z c n F k N D Z x d S s r S T J r V n l M d V R L U G 9 6 V 2 5 E M W F j a F F Q b U x J U 3 V J K 3 d 1 M E l W d F B m R 0 t T R T d j O V R z b 0 Z q Q 0 9 W c 0 p p L 3 p p M 2 s 2 N G F F e E N x S n V l c F A 2 b G p J S k R S M j l s Y m 0 1 b X l q c 1 Y 2 N y t r M 3 F Z Q W V T a 1 l 5 b E x o V D E 3 e m l 5 T F d G W j V G b m h B Q 0 R E U m F 2 T D c y a U V 6 R F Y 3 Z k Z z W V V a a 3 R 3 d E h H V S t M R F c z O V o 4 O W Y v Z 0 V R Z 3 E z S U R s T D Q r a k Z V b m p u N n l h Z V Z y S 1 Z U Z m l 3 a X Q 3 Y m Z C Z 2 d 5 T G 1 i O H J 3 R 1 R y M 3 F n R F l m V n I 1 R G d J Y l U 0 N E k 0 V 0 N J R T J F R 3 Z z U 1 M 3 N E p 0 Q 2 t F Q 3 p p Y W 1 n L 2 p t T F E v e D M v T n V 5 a m 9 i e l l k W j R R V n p w a G d K T n R x N 1 A 5 Z j l 6 b G h Y d n d 0 M T V o T W J S S G t E O E F R V U 5 m c j I 0 Z j N 2 V j l i K 2 h z R D B 6 R T l I W W h O e l V R L y 9 y c k 1 y M m 5 6 T V B B V j U 3 L 3 p 1 R U p 5 e m x o N T U 4 e G h 5 b T k w d k 0 y V D E 1 T 2 R p c 2 9 1 W l F H b U w 2 N T B n L 0 l a V E Z p b m 9 2 Z W Y 4 c H o 3 M U 5 i M 0 R 0 Z E d M S 1 Z j L 2 p z U G 9 s M 2 Z H M 3 M w K 0 R K d m F x S W x P e k s 5 U G V Y c m d H N l J r S G F S N j N T W l B Q M W 5 M T k p 1 a C t p U E p Z N 0 Q 3 d T Z H T T h Q W n J i S G 5 Z L 2 M 2 T l J 6 a m M y Z k x U R 3 Q 5 T G U y c X p n O H Z 6 U m U 0 T 2 E y b 0 t m S z N q K z V Q O E N V R X N C Q W h R R E Z B Q U F B Q W d B V 1 l I M 1 d P M W t T S E 8 4 Q V F B Q V d B U U F B Q X d B Q 1 F B Q U F B Q U F B Q U F B Q U x h Q k F B Q U F B R 1 J 2 W T N W d F p X N T B M b m h 0 Y k Z W V U J R Q U h p M l d m W m x C T E F R S V V B e F F B Q U F B S U F G b U I 5 M W k 4 Y m d a U 2 R S W U F B S E F X Q U F B U U F B a 0 F B Q U F B Q U F B Q U F B Q z J n Z V l C Q U F C d F p X U n B Z U z l w Y l d G b l p U R X V j R z V u V l Z R R k F B Z U x a W j l t V U V z Q k F o U U R G Q U F B Q U F n Q V d Z S D N X T 0 p X R 0 d a Q 0 F n Q U F Q U U l B Q U J B Q U N R Q U F B Q U F B Q U F B Q U F M Y U J p U m d B Q U c x b F p H b G h M M m x 0 W V d k b E 1 p N X d i b W R W V k F V Q U I 0 d G x u M l p R U 3 d F Q 0 Z B T V V B Q U F B Q 0 F C W m d m Z F l p U T I 3 Y m 5 R W k F B Q n Z H U U F B R U F B S k F B Q U F B Q U F B Q U F B Q X R v S D V H Z 0 F B Y l d W a 2 F X R X Z h V z F o W j J V e k x u Q n V a M V Z V Q l F B S G k y V 2 Z a b E J M Q V F J V U F 4 U U F B Q U F J Q U Z t Q j k x a T A x O D F v Z V F z Q U F I U U x B Q U F R Q U F r Q U F B Q U F B Q U F B Q U F D M m d a c z B B Q U J 0 W l d S c F l T O X B i V 0 Z u W l R R d W N H N W 5 W V l F G Q U F l T F p a O W 1 V R X N C Q W h R R E Z B Q U F B Q W d B V 1 l I M 1 d O V V Y 1 O G 1 5 T F F B Q X B R R U N B Q T h B Q 1 F B Q U F B Q U F B Q U F B Q U x h Q l F r Q U F B S E J o W j J W e k w z Q m h a M l V 4 T G 5 o d G J G V l V C U U F I a T J X Z l p s Q k x B U U l V Q X h R Q U F B Q U l B R m 1 C O T F n a z h O d j R P Z 0 F B Q U R v Q U F B Q U 9 B Q W t B Q U F B Q U F B Q U F B Q U M y Z 1 N G d U F B Q n l a V 3 h 6 T D E 5 e V p X e H p M b m h 0 Y k Z W V U J R Q U h p M l d m W m x C T E F R S V V B e F F B Q U F B S U F G b U I 5 M W g r Q V F 6 c D d B Q U F B T X N C Q U F B V E F B a 0 F B Q U F B Q U F B Q U F B Q z J n W W R 1 Q U F C e V p X e H p M M 0 J o W j J V e F g z S m x i S E 1 1 Z U c x c 1 Z W U U Z B Q W V M W l o 5 b V V F c 0 J B a F F E R k F B Q U F B Z 0 F X W U g z V 0 5 F U i t p e X l B d 0 F B W X g 4 Q U F B a 0 F D U U F B Q U F B Q U F B Q U F B T G F C c E c 4 Q U F I U m 9 a V z F s T G 5 o d G J G V l V C U U F I a T J X Z l p s Q k x B U U l V Q X h R Q U F B Q U l B R m 1 C O T F q U 2 d L R j Z H R G N B Q U N J N k F B Q U 9 B Q W t B Q U F B Q U F B Q U F B Q U M y Z 1 g x e k F B Q j B h S F Z 0 W W 0 1 a G F X d 3 V h b k J s W j F W V U J R Q U h p M l d m W m x C T E J R W U F B Q U F B Q 2 d B S 0 F M a 0 N B Q U R C c W d B Q U F B Q T 0 i L A o J I k Z p b G V O Y W 1 l I i A 6 I C L n u 5 j l m 7 4 x L m V k Z H g i C n 0 K " / > < / e x t o b j > < / e x t o b j s > < / s : c u s t o m D a t a > 
</file>

<file path=customXml/itemProps81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customXml/itemProps812.xml><?xml version="1.0" encoding="utf-8"?>
<ds:datastoreItem xmlns:ds="http://schemas.openxmlformats.org/officeDocument/2006/customXml" ds:itemID="{b765e30a-4c8c-49b2-8a33-23095b1214dc}">
  <ds:schemaRefs/>
</ds:datastoreItem>
</file>

<file path=customXml/itemProps813.xml><?xml version="1.0" encoding="utf-8"?>
<ds:datastoreItem xmlns:ds="http://schemas.openxmlformats.org/officeDocument/2006/customXml" ds:itemID="{c0b65b85-1968-4afc-920b-d85a4cce77f6}">
  <ds:schemaRefs/>
</ds:datastoreItem>
</file>

<file path=customXml/itemProps814.xml><?xml version="1.0" encoding="utf-8"?>
<ds:datastoreItem xmlns:ds="http://schemas.openxmlformats.org/officeDocument/2006/customXml" ds:itemID="{c2f9a881-ed84-4ae9-a806-58afc2d55f64}">
  <ds:schemaRefs/>
</ds:datastoreItem>
</file>

<file path=customXml/itemProps815.xml><?xml version="1.0" encoding="utf-8"?>
<ds:datastoreItem xmlns:ds="http://schemas.openxmlformats.org/officeDocument/2006/customXml" ds:itemID="{c9b08495-dd2d-4b60-912a-b518caf41579}">
  <ds:schemaRefs/>
</ds:datastoreItem>
</file>

<file path=customXml/itemProps816.xml><?xml version="1.0" encoding="utf-8"?>
<ds:datastoreItem xmlns:ds="http://schemas.openxmlformats.org/officeDocument/2006/customXml" ds:itemID="{3c75fa4c-adc3-421b-a440-e72632464033}">
  <ds:schemaRefs/>
</ds:datastoreItem>
</file>

<file path=customXml/itemProps817.xml><?xml version="1.0" encoding="utf-8"?>
<ds:datastoreItem xmlns:ds="http://schemas.openxmlformats.org/officeDocument/2006/customXml" ds:itemID="{7746309f-d11f-43d9-9896-8407bfce5212}">
  <ds:schemaRefs/>
</ds:datastoreItem>
</file>

<file path=customXml/itemProps818.xml><?xml version="1.0" encoding="utf-8"?>
<ds:datastoreItem xmlns:ds="http://schemas.openxmlformats.org/officeDocument/2006/customXml" ds:itemID="{db6ab2e9-ca06-4fbe-98d5-0e91d41e6470}">
  <ds:schemaRefs/>
</ds:datastoreItem>
</file>

<file path=customXml/itemProps819.xml><?xml version="1.0" encoding="utf-8"?>
<ds:datastoreItem xmlns:ds="http://schemas.openxmlformats.org/officeDocument/2006/customXml" ds:itemID="{d90e39f1-b231-4529-afd1-52303313cbc2}">
  <ds:schemaRefs/>
</ds:datastoreItem>
</file>

<file path=customXml/itemProps820.xml><?xml version="1.0" encoding="utf-8"?>
<ds:datastoreItem xmlns:ds="http://schemas.openxmlformats.org/officeDocument/2006/customXml" ds:itemID="{06bd9947-e74d-42f5-bd6f-420bf3f3d696}">
  <ds:schemaRefs/>
</ds:datastoreItem>
</file>

<file path=customXml/itemProps821.xml><?xml version="1.0" encoding="utf-8"?>
<ds:datastoreItem xmlns:ds="http://schemas.openxmlformats.org/officeDocument/2006/customXml" ds:itemID="{993f795e-ad74-4a8e-b0b9-2567270cc0f6}">
  <ds:schemaRefs/>
</ds:datastoreItem>
</file>

<file path=customXml/itemProps822.xml><?xml version="1.0" encoding="utf-8"?>
<ds:datastoreItem xmlns:ds="http://schemas.openxmlformats.org/officeDocument/2006/customXml" ds:itemID="{05002b12-7d7c-4408-ae06-bddca46569fd}">
  <ds:schemaRefs/>
</ds:datastoreItem>
</file>

<file path=customXml/itemProps823.xml><?xml version="1.0" encoding="utf-8"?>
<ds:datastoreItem xmlns:ds="http://schemas.openxmlformats.org/officeDocument/2006/customXml" ds:itemID="{1c0b126e-45dc-4668-b349-c355832dd58e}">
  <ds:schemaRefs/>
</ds:datastoreItem>
</file>

<file path=customXml/itemProps824.xml><?xml version="1.0" encoding="utf-8"?>
<ds:datastoreItem xmlns:ds="http://schemas.openxmlformats.org/officeDocument/2006/customXml" ds:itemID="{287bdfab-444d-41a4-adaa-dea261b96acd}">
  <ds:schemaRefs/>
</ds:datastoreItem>
</file>

<file path=customXml/itemProps825.xml><?xml version="1.0" encoding="utf-8"?>
<ds:datastoreItem xmlns:ds="http://schemas.openxmlformats.org/officeDocument/2006/customXml" ds:itemID="{9644a03b-30c5-4906-aee1-ee5b8f1328f5}">
  <ds:schemaRefs/>
</ds:datastoreItem>
</file>

<file path=customXml/itemProps826.xml><?xml version="1.0" encoding="utf-8"?>
<ds:datastoreItem xmlns:ds="http://schemas.openxmlformats.org/officeDocument/2006/customXml" ds:itemID="{f97705a5-22c0-4e2c-bf38-a23146c29844}">
  <ds:schemaRefs/>
</ds:datastoreItem>
</file>

<file path=customXml/itemProps827.xml><?xml version="1.0" encoding="utf-8"?>
<ds:datastoreItem xmlns:ds="http://schemas.openxmlformats.org/officeDocument/2006/customXml" ds:itemID="{7fe4c109-f1b3-4965-801e-7a5954d125aa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WPS 演示</Application>
  <PresentationFormat>宽屏</PresentationFormat>
  <Paragraphs>180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MiSans Normal</vt:lpstr>
      <vt:lpstr>Wingdings</vt:lpstr>
      <vt:lpstr>站酷文艺体</vt:lpstr>
      <vt:lpstr>微软雅黑</vt:lpstr>
      <vt:lpstr>Arial Unicode MS</vt:lpstr>
      <vt:lpstr>Calibri</vt:lpstr>
      <vt:lpstr>Office 主题</vt:lpstr>
      <vt:lpstr>2_Office 主题</vt:lpstr>
      <vt:lpstr>4_Office 主题</vt:lpstr>
      <vt:lpstr>1_Office 主题</vt:lpstr>
      <vt:lpstr>3_Office 主题</vt:lpstr>
      <vt:lpstr>Office 主题</vt:lpstr>
      <vt:lpstr>5_Office 主题</vt:lpstr>
      <vt:lpstr>停车场</vt:lpstr>
      <vt:lpstr>道闸不起杆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道闸不起杆</vt:lpstr>
      <vt:lpstr>道闸不起杆</vt:lpstr>
      <vt:lpstr>道闸不落杆</vt:lpstr>
      <vt:lpstr>道闸不落杆</vt:lpstr>
      <vt:lpstr>无法缴费&amp;不显示二维码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不显示文字&amp;播报语音</vt:lpstr>
      <vt:lpstr>PowerPoint 演示文稿</vt:lpstr>
      <vt:lpstr>PowerPoint 演示文稿</vt:lpstr>
      <vt:lpstr>THE END，谢谢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欲无止境</cp:lastModifiedBy>
  <cp:revision>36</cp:revision>
  <dcterms:created xsi:type="dcterms:W3CDTF">2023-08-09T12:44:00Z</dcterms:created>
  <dcterms:modified xsi:type="dcterms:W3CDTF">2024-07-30T07:03:53Z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2052-12.1.0.17147</vt:lpwstr>
  </property>
</Properties>
</file>